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notesMasterIdLst>
    <p:notesMasterId r:id="rId10"/>
  </p:notesMasterIdLst>
  <p:handoutMasterIdLst>
    <p:handoutMasterId r:id="rId11"/>
  </p:handoutMasterIdLst>
  <p:sldIdLst>
    <p:sldId id="257" r:id="rId5"/>
    <p:sldId id="835" r:id="rId6"/>
    <p:sldId id="11356" r:id="rId7"/>
    <p:sldId id="11270" r:id="rId8"/>
    <p:sldId id="11355" r:id="rId9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3" userDrawn="1">
          <p15:clr>
            <a:srgbClr val="A4A3A4"/>
          </p15:clr>
        </p15:guide>
        <p15:guide id="2" pos="7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9CC213-4152-6B21-4B5E-8D85E6BA89E1}" name="Pacheco, Wendell GIZ BR" initials="WP" userId="S::wendell.pacheco@giz.de::62dd8ce4-d592-4a96-ac4f-71adef94e23f" providerId="AD"/>
  <p188:author id="{216BEA14-3952-059F-4078-BC68994B7AB0}" name="Fernandez, Eloisa GIZ BR" initials="FEGB" userId="S::eloisa.fernandez@giz.de::aa7f5458-fc1c-451a-8136-af9781fe4dcc" providerId="AD"/>
  <p188:author id="{68D40C82-7CD0-4EDA-7E64-81CF8E07423A}" name="Lubi, Luiz GIZ BR" initials="LLGB" userId="S::luiz.lubi@giz.de::369596f3-2664-4644-9e46-0de2df22f1d1" providerId="AD"/>
  <p188:author id="{14D1C4A0-6FC3-AB70-2A76-84133AE3790E}" name="Pereira, Joice GIZ BR" initials="PJGB" userId="S::joice.pereira@giz.de::cbcaa258-09c9-4f11-b273-41ea90920e36" providerId="AD"/>
  <p188:author id="{4B0853C7-15DA-9A52-7333-77002F7BF7BB}" name="Luiz Lubi" initials="LL" userId="Luiz Lubi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a, Renata GIZ BR" initials="PB" lastIdx="2" clrIdx="0">
    <p:extLst>
      <p:ext uri="{19B8F6BF-5375-455C-9EA6-DF929625EA0E}">
        <p15:presenceInfo xmlns:p15="http://schemas.microsoft.com/office/powerpoint/2012/main" userId="S::renata.pena@giz.de::be62771c-c45e-43fe-b5c1-dcd757fbbb60" providerId="AD"/>
      </p:ext>
    </p:extLst>
  </p:cmAuthor>
  <p:cmAuthor id="2" name="Bezerra, Bruna GIZ BR" initials="BB" lastIdx="1" clrIdx="1">
    <p:extLst>
      <p:ext uri="{19B8F6BF-5375-455C-9EA6-DF929625EA0E}">
        <p15:presenceInfo xmlns:p15="http://schemas.microsoft.com/office/powerpoint/2012/main" userId="S::bruna.bezerra@giz.de::5226b52d-ac30-4b79-b7a6-b0b21f7bc5fb" providerId="AD"/>
      </p:ext>
    </p:extLst>
  </p:cmAuthor>
  <p:cmAuthor id="3" name="Carolyna Crepaldi" initials="CC" lastIdx="1" clrIdx="2">
    <p:extLst>
      <p:ext uri="{19B8F6BF-5375-455C-9EA6-DF929625EA0E}">
        <p15:presenceInfo xmlns:p15="http://schemas.microsoft.com/office/powerpoint/2012/main" userId="Carolyna Crepaldi" providerId="None"/>
      </p:ext>
    </p:extLst>
  </p:cmAuthor>
  <p:cmAuthor id="4" name="Fernandez, Eloisa GIZ BR" initials="FEGB" lastIdx="1" clrIdx="3">
    <p:extLst>
      <p:ext uri="{19B8F6BF-5375-455C-9EA6-DF929625EA0E}">
        <p15:presenceInfo xmlns:p15="http://schemas.microsoft.com/office/powerpoint/2012/main" userId="S::eloisa.fernandez@giz.de::aa7f5458-fc1c-451a-8136-af9781fe4d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2E87"/>
    <a:srgbClr val="66B32E"/>
    <a:srgbClr val="EAF6FD"/>
    <a:srgbClr val="FF00FF"/>
    <a:srgbClr val="CCCC00"/>
    <a:srgbClr val="D5D6E8"/>
    <a:srgbClr val="D3E5CD"/>
    <a:srgbClr val="E1F0D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C6871-0122-4A47-AE9B-634B574B5D47}" v="1" dt="2023-11-20T11:07:13.931"/>
    <p1510:client id="{A2359772-2F7A-42A4-8FAC-1DD29AEDA26B}" v="3" dt="2023-11-20T14:56:51.364"/>
    <p1510:client id="{AF8646AC-A07C-4CB1-8555-60291C7AA777}" v="27" dt="2023-11-19T20:52:23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96"/>
      </p:cViewPr>
      <p:guideLst>
        <p:guide orient="horz" pos="4343"/>
        <p:guide pos="77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iewe, Marco GIZ BR" userId="f5c0eeb5-c988-45f0-a65a-2bbaa259f97a" providerId="ADAL" clId="{B29A56E8-251D-4CAE-93F0-15AD3595105A}"/>
    <pc:docChg chg="undo custSel modSld">
      <pc:chgData name="Schiewe, Marco GIZ BR" userId="f5c0eeb5-c988-45f0-a65a-2bbaa259f97a" providerId="ADAL" clId="{B29A56E8-251D-4CAE-93F0-15AD3595105A}" dt="2023-11-07T19:26:46.328" v="174" actId="1036"/>
      <pc:docMkLst>
        <pc:docMk/>
      </pc:docMkLst>
      <pc:sldChg chg="addSp delSp modSp mod">
        <pc:chgData name="Schiewe, Marco GIZ BR" userId="f5c0eeb5-c988-45f0-a65a-2bbaa259f97a" providerId="ADAL" clId="{B29A56E8-251D-4CAE-93F0-15AD3595105A}" dt="2023-11-07T19:22:27.103" v="46" actId="1037"/>
        <pc:sldMkLst>
          <pc:docMk/>
          <pc:sldMk cId="3817068455" sldId="261"/>
        </pc:sldMkLst>
        <pc:spChg chg="add del mod">
          <ac:chgData name="Schiewe, Marco GIZ BR" userId="f5c0eeb5-c988-45f0-a65a-2bbaa259f97a" providerId="ADAL" clId="{B29A56E8-251D-4CAE-93F0-15AD3595105A}" dt="2023-11-07T19:22:27.103" v="46" actId="1037"/>
          <ac:spMkLst>
            <pc:docMk/>
            <pc:sldMk cId="3817068455" sldId="261"/>
            <ac:spMk id="5" creationId="{2A9D29BC-7FCE-4946-93C1-5478E0371F9C}"/>
          </ac:spMkLst>
        </pc:spChg>
        <pc:spChg chg="mod">
          <ac:chgData name="Schiewe, Marco GIZ BR" userId="f5c0eeb5-c988-45f0-a65a-2bbaa259f97a" providerId="ADAL" clId="{B29A56E8-251D-4CAE-93F0-15AD3595105A}" dt="2023-11-07T19:21:41.332" v="0" actId="404"/>
          <ac:spMkLst>
            <pc:docMk/>
            <pc:sldMk cId="3817068455" sldId="261"/>
            <ac:spMk id="97" creationId="{EA3C3535-4A41-4BAF-A52A-EBBD761D2F39}"/>
          </ac:spMkLst>
        </pc:spChg>
        <pc:spChg chg="mod">
          <ac:chgData name="Schiewe, Marco GIZ BR" userId="f5c0eeb5-c988-45f0-a65a-2bbaa259f97a" providerId="ADAL" clId="{B29A56E8-251D-4CAE-93F0-15AD3595105A}" dt="2023-11-07T19:21:44.080" v="1" actId="404"/>
          <ac:spMkLst>
            <pc:docMk/>
            <pc:sldMk cId="3817068455" sldId="261"/>
            <ac:spMk id="98" creationId="{55D9639B-E870-4AE9-BC13-884CD8FAFA83}"/>
          </ac:spMkLst>
        </pc:spChg>
        <pc:spChg chg="mod">
          <ac:chgData name="Schiewe, Marco GIZ BR" userId="f5c0eeb5-c988-45f0-a65a-2bbaa259f97a" providerId="ADAL" clId="{B29A56E8-251D-4CAE-93F0-15AD3595105A}" dt="2023-11-07T19:21:49.594" v="2" actId="404"/>
          <ac:spMkLst>
            <pc:docMk/>
            <pc:sldMk cId="3817068455" sldId="261"/>
            <ac:spMk id="99" creationId="{E8F63217-DE63-47B8-BE6B-C71A5A6E9F50}"/>
          </ac:spMkLst>
        </pc:spChg>
        <pc:spChg chg="mod">
          <ac:chgData name="Schiewe, Marco GIZ BR" userId="f5c0eeb5-c988-45f0-a65a-2bbaa259f97a" providerId="ADAL" clId="{B29A56E8-251D-4CAE-93F0-15AD3595105A}" dt="2023-11-07T19:21:55.185" v="3" actId="404"/>
          <ac:spMkLst>
            <pc:docMk/>
            <pc:sldMk cId="3817068455" sldId="261"/>
            <ac:spMk id="100" creationId="{EEBB822A-5679-4207-81AA-1584E4B29444}"/>
          </ac:spMkLst>
        </pc:spChg>
        <pc:spChg chg="del">
          <ac:chgData name="Schiewe, Marco GIZ BR" userId="f5c0eeb5-c988-45f0-a65a-2bbaa259f97a" providerId="ADAL" clId="{B29A56E8-251D-4CAE-93F0-15AD3595105A}" dt="2023-11-07T19:21:58.149" v="4" actId="478"/>
          <ac:spMkLst>
            <pc:docMk/>
            <pc:sldMk cId="3817068455" sldId="261"/>
            <ac:spMk id="109" creationId="{E76F3C40-871D-41DD-B7E9-279A12ADA3BF}"/>
          </ac:spMkLst>
        </pc:spChg>
        <pc:spChg chg="mod">
          <ac:chgData name="Schiewe, Marco GIZ BR" userId="f5c0eeb5-c988-45f0-a65a-2bbaa259f97a" providerId="ADAL" clId="{B29A56E8-251D-4CAE-93F0-15AD3595105A}" dt="2023-11-07T19:22:27.103" v="46" actId="1037"/>
          <ac:spMkLst>
            <pc:docMk/>
            <pc:sldMk cId="3817068455" sldId="261"/>
            <ac:spMk id="112" creationId="{C45974C2-13C3-4E18-BFFC-31BC607DBE21}"/>
          </ac:spMkLst>
        </pc:spChg>
      </pc:sldChg>
      <pc:sldChg chg="modSp mod">
        <pc:chgData name="Schiewe, Marco GIZ BR" userId="f5c0eeb5-c988-45f0-a65a-2bbaa259f97a" providerId="ADAL" clId="{B29A56E8-251D-4CAE-93F0-15AD3595105A}" dt="2023-11-07T19:26:08.004" v="139" actId="1038"/>
        <pc:sldMkLst>
          <pc:docMk/>
          <pc:sldMk cId="1041610952" sldId="11265"/>
        </pc:sldMkLst>
        <pc:spChg chg="mod">
          <ac:chgData name="Schiewe, Marco GIZ BR" userId="f5c0eeb5-c988-45f0-a65a-2bbaa259f97a" providerId="ADAL" clId="{B29A56E8-251D-4CAE-93F0-15AD3595105A}" dt="2023-11-07T19:24:07.552" v="122" actId="14100"/>
          <ac:spMkLst>
            <pc:docMk/>
            <pc:sldMk cId="1041610952" sldId="11265"/>
            <ac:spMk id="5" creationId="{BB6A1046-7DC9-CDE1-ADE4-62D1FB13C700}"/>
          </ac:spMkLst>
        </pc:spChg>
        <pc:spChg chg="mod">
          <ac:chgData name="Schiewe, Marco GIZ BR" userId="f5c0eeb5-c988-45f0-a65a-2bbaa259f97a" providerId="ADAL" clId="{B29A56E8-251D-4CAE-93F0-15AD3595105A}" dt="2023-11-07T19:26:08.004" v="139" actId="1038"/>
          <ac:spMkLst>
            <pc:docMk/>
            <pc:sldMk cId="1041610952" sldId="11265"/>
            <ac:spMk id="10" creationId="{8857C1CD-1788-41CB-B99C-729E61EA85F8}"/>
          </ac:spMkLst>
        </pc:spChg>
      </pc:sldChg>
      <pc:sldChg chg="modSp mod">
        <pc:chgData name="Schiewe, Marco GIZ BR" userId="f5c0eeb5-c988-45f0-a65a-2bbaa259f97a" providerId="ADAL" clId="{B29A56E8-251D-4CAE-93F0-15AD3595105A}" dt="2023-11-07T19:26:46.328" v="174" actId="1036"/>
        <pc:sldMkLst>
          <pc:docMk/>
          <pc:sldMk cId="1851963806" sldId="11270"/>
        </pc:sldMkLst>
        <pc:spChg chg="mod">
          <ac:chgData name="Schiewe, Marco GIZ BR" userId="f5c0eeb5-c988-45f0-a65a-2bbaa259f97a" providerId="ADAL" clId="{B29A56E8-251D-4CAE-93F0-15AD3595105A}" dt="2023-11-07T19:26:46.328" v="174" actId="1036"/>
          <ac:spMkLst>
            <pc:docMk/>
            <pc:sldMk cId="1851963806" sldId="11270"/>
            <ac:spMk id="3" creationId="{DC1D4FD8-D1C4-9959-EB0E-AEBA5B994679}"/>
          </ac:spMkLst>
        </pc:spChg>
        <pc:spChg chg="mod">
          <ac:chgData name="Schiewe, Marco GIZ BR" userId="f5c0eeb5-c988-45f0-a65a-2bbaa259f97a" providerId="ADAL" clId="{B29A56E8-251D-4CAE-93F0-15AD3595105A}" dt="2023-11-07T19:26:46.328" v="174" actId="1036"/>
          <ac:spMkLst>
            <pc:docMk/>
            <pc:sldMk cId="1851963806" sldId="11270"/>
            <ac:spMk id="6" creationId="{C68070D7-51F7-51E4-A242-C5EA3BC5BA3A}"/>
          </ac:spMkLst>
        </pc:spChg>
        <pc:spChg chg="mod">
          <ac:chgData name="Schiewe, Marco GIZ BR" userId="f5c0eeb5-c988-45f0-a65a-2bbaa259f97a" providerId="ADAL" clId="{B29A56E8-251D-4CAE-93F0-15AD3595105A}" dt="2023-11-07T19:26:45.766" v="173" actId="1036"/>
          <ac:spMkLst>
            <pc:docMk/>
            <pc:sldMk cId="1851963806" sldId="11270"/>
            <ac:spMk id="10" creationId="{8857C1CD-1788-41CB-B99C-729E61EA85F8}"/>
          </ac:spMkLst>
        </pc:spChg>
      </pc:sldChg>
    </pc:docChg>
  </pc:docChgLst>
  <pc:docChgLst>
    <pc:chgData name="Ribeiro, Nivea GIZ BR" userId="S::nivea.ribeiro@giz.de::da2677e1-f0b1-4961-85ec-a7a09c73cfdb" providerId="AD" clId="Web-{A2359772-2F7A-42A4-8FAC-1DD29AEDA26B}"/>
    <pc:docChg chg="modSld">
      <pc:chgData name="Ribeiro, Nivea GIZ BR" userId="S::nivea.ribeiro@giz.de::da2677e1-f0b1-4961-85ec-a7a09c73cfdb" providerId="AD" clId="Web-{A2359772-2F7A-42A4-8FAC-1DD29AEDA26B}" dt="2023-11-20T14:56:51.364" v="2" actId="20577"/>
      <pc:docMkLst>
        <pc:docMk/>
      </pc:docMkLst>
      <pc:sldChg chg="modSp">
        <pc:chgData name="Ribeiro, Nivea GIZ BR" userId="S::nivea.ribeiro@giz.de::da2677e1-f0b1-4961-85ec-a7a09c73cfdb" providerId="AD" clId="Web-{A2359772-2F7A-42A4-8FAC-1DD29AEDA26B}" dt="2023-11-20T14:56:51.364" v="2" actId="20577"/>
        <pc:sldMkLst>
          <pc:docMk/>
          <pc:sldMk cId="1851963806" sldId="11270"/>
        </pc:sldMkLst>
        <pc:spChg chg="mod">
          <ac:chgData name="Ribeiro, Nivea GIZ BR" userId="S::nivea.ribeiro@giz.de::da2677e1-f0b1-4961-85ec-a7a09c73cfdb" providerId="AD" clId="Web-{A2359772-2F7A-42A4-8FAC-1DD29AEDA26B}" dt="2023-11-20T14:56:51.364" v="2" actId="20577"/>
          <ac:spMkLst>
            <pc:docMk/>
            <pc:sldMk cId="1851963806" sldId="11270"/>
            <ac:spMk id="80" creationId="{CADA98B2-C7B0-DF03-4BA0-FB51CACA4010}"/>
          </ac:spMkLst>
        </pc:spChg>
      </pc:sldChg>
      <pc:sldChg chg="modSp">
        <pc:chgData name="Ribeiro, Nivea GIZ BR" userId="S::nivea.ribeiro@giz.de::da2677e1-f0b1-4961-85ec-a7a09c73cfdb" providerId="AD" clId="Web-{A2359772-2F7A-42A4-8FAC-1DD29AEDA26B}" dt="2023-11-20T14:56:42.754" v="1" actId="20577"/>
        <pc:sldMkLst>
          <pc:docMk/>
          <pc:sldMk cId="1157623290" sldId="11356"/>
        </pc:sldMkLst>
        <pc:spChg chg="mod">
          <ac:chgData name="Ribeiro, Nivea GIZ BR" userId="S::nivea.ribeiro@giz.de::da2677e1-f0b1-4961-85ec-a7a09c73cfdb" providerId="AD" clId="Web-{A2359772-2F7A-42A4-8FAC-1DD29AEDA26B}" dt="2023-11-20T14:56:42.754" v="1" actId="20577"/>
          <ac:spMkLst>
            <pc:docMk/>
            <pc:sldMk cId="1157623290" sldId="11356"/>
            <ac:spMk id="80" creationId="{CADA98B2-C7B0-DF03-4BA0-FB51CACA4010}"/>
          </ac:spMkLst>
        </pc:spChg>
      </pc:sldChg>
    </pc:docChg>
  </pc:docChgLst>
  <pc:docChgLst>
    <pc:chgData name="Schiewe, Marco GIZ BR" userId="f5c0eeb5-c988-45f0-a65a-2bbaa259f97a" providerId="ADAL" clId="{D8F3D809-4A60-4FBC-8879-D319BF1DF34F}"/>
    <pc:docChg chg="modSld">
      <pc:chgData name="Schiewe, Marco GIZ BR" userId="f5c0eeb5-c988-45f0-a65a-2bbaa259f97a" providerId="ADAL" clId="{D8F3D809-4A60-4FBC-8879-D319BF1DF34F}" dt="2023-11-20T20:10:26.151" v="0" actId="14100"/>
      <pc:docMkLst>
        <pc:docMk/>
      </pc:docMkLst>
      <pc:sldChg chg="modSp mod">
        <pc:chgData name="Schiewe, Marco GIZ BR" userId="f5c0eeb5-c988-45f0-a65a-2bbaa259f97a" providerId="ADAL" clId="{D8F3D809-4A60-4FBC-8879-D319BF1DF34F}" dt="2023-11-20T20:10:26.151" v="0" actId="14100"/>
        <pc:sldMkLst>
          <pc:docMk/>
          <pc:sldMk cId="3782789973" sldId="835"/>
        </pc:sldMkLst>
        <pc:spChg chg="mod">
          <ac:chgData name="Schiewe, Marco GIZ BR" userId="f5c0eeb5-c988-45f0-a65a-2bbaa259f97a" providerId="ADAL" clId="{D8F3D809-4A60-4FBC-8879-D319BF1DF34F}" dt="2023-11-20T20:10:26.151" v="0" actId="14100"/>
          <ac:spMkLst>
            <pc:docMk/>
            <pc:sldMk cId="3782789973" sldId="835"/>
            <ac:spMk id="44" creationId="{09A0988C-466A-4722-BAB7-EC46B07C7352}"/>
          </ac:spMkLst>
        </pc:spChg>
      </pc:sldChg>
    </pc:docChg>
  </pc:docChgLst>
  <pc:docChgLst>
    <pc:chgData name="Schiewe, Marco GIZ BR" userId="f5c0eeb5-c988-45f0-a65a-2bbaa259f97a" providerId="ADAL" clId="{5F6C6871-0122-4A47-AE9B-634B574B5D47}"/>
    <pc:docChg chg="modSld">
      <pc:chgData name="Schiewe, Marco GIZ BR" userId="f5c0eeb5-c988-45f0-a65a-2bbaa259f97a" providerId="ADAL" clId="{5F6C6871-0122-4A47-AE9B-634B574B5D47}" dt="2023-11-20T11:07:00.445" v="1"/>
      <pc:docMkLst>
        <pc:docMk/>
      </pc:docMkLst>
      <pc:sldChg chg="modSp mod">
        <pc:chgData name="Schiewe, Marco GIZ BR" userId="f5c0eeb5-c988-45f0-a65a-2bbaa259f97a" providerId="ADAL" clId="{5F6C6871-0122-4A47-AE9B-634B574B5D47}" dt="2023-11-20T11:07:00.445" v="1"/>
        <pc:sldMkLst>
          <pc:docMk/>
          <pc:sldMk cId="1851963806" sldId="11270"/>
        </pc:sldMkLst>
        <pc:spChg chg="mod">
          <ac:chgData name="Schiewe, Marco GIZ BR" userId="f5c0eeb5-c988-45f0-a65a-2bbaa259f97a" providerId="ADAL" clId="{5F6C6871-0122-4A47-AE9B-634B574B5D47}" dt="2023-11-20T11:07:00.445" v="1"/>
          <ac:spMkLst>
            <pc:docMk/>
            <pc:sldMk cId="1851963806" sldId="11270"/>
            <ac:spMk id="80" creationId="{CADA98B2-C7B0-DF03-4BA0-FB51CACA4010}"/>
          </ac:spMkLst>
        </pc:spChg>
      </pc:sldChg>
      <pc:sldChg chg="modSp mod">
        <pc:chgData name="Schiewe, Marco GIZ BR" userId="f5c0eeb5-c988-45f0-a65a-2bbaa259f97a" providerId="ADAL" clId="{5F6C6871-0122-4A47-AE9B-634B574B5D47}" dt="2023-11-20T11:06:52.364" v="0"/>
        <pc:sldMkLst>
          <pc:docMk/>
          <pc:sldMk cId="1157623290" sldId="11356"/>
        </pc:sldMkLst>
        <pc:spChg chg="mod">
          <ac:chgData name="Schiewe, Marco GIZ BR" userId="f5c0eeb5-c988-45f0-a65a-2bbaa259f97a" providerId="ADAL" clId="{5F6C6871-0122-4A47-AE9B-634B574B5D47}" dt="2023-11-20T11:06:52.364" v="0"/>
          <ac:spMkLst>
            <pc:docMk/>
            <pc:sldMk cId="1157623290" sldId="11356"/>
            <ac:spMk id="80" creationId="{CADA98B2-C7B0-DF03-4BA0-FB51CACA4010}"/>
          </ac:spMkLst>
        </pc:spChg>
      </pc:sldChg>
    </pc:docChg>
  </pc:docChgLst>
  <pc:docChgLst>
    <pc:chgData name="Schiewe, Marco GIZ BR" userId="f5c0eeb5-c988-45f0-a65a-2bbaa259f97a" providerId="ADAL" clId="{AF8646AC-A07C-4CB1-8555-60291C7AA777}"/>
    <pc:docChg chg="undo custSel delSld modSld sldOrd delMainMaster">
      <pc:chgData name="Schiewe, Marco GIZ BR" userId="f5c0eeb5-c988-45f0-a65a-2bbaa259f97a" providerId="ADAL" clId="{AF8646AC-A07C-4CB1-8555-60291C7AA777}" dt="2023-11-19T20:56:33.235" v="884" actId="14100"/>
      <pc:docMkLst>
        <pc:docMk/>
      </pc:docMkLst>
      <pc:sldChg chg="modSp mod">
        <pc:chgData name="Schiewe, Marco GIZ BR" userId="f5c0eeb5-c988-45f0-a65a-2bbaa259f97a" providerId="ADAL" clId="{AF8646AC-A07C-4CB1-8555-60291C7AA777}" dt="2023-11-19T20:56:14.366" v="881" actId="404"/>
        <pc:sldMkLst>
          <pc:docMk/>
          <pc:sldMk cId="3325096806" sldId="257"/>
        </pc:sldMkLst>
        <pc:spChg chg="mod">
          <ac:chgData name="Schiewe, Marco GIZ BR" userId="f5c0eeb5-c988-45f0-a65a-2bbaa259f97a" providerId="ADAL" clId="{AF8646AC-A07C-4CB1-8555-60291C7AA777}" dt="2023-11-19T20:56:14.366" v="881" actId="404"/>
          <ac:spMkLst>
            <pc:docMk/>
            <pc:sldMk cId="3325096806" sldId="257"/>
            <ac:spMk id="2" creationId="{4169028F-2615-4531-879B-86959C7CD465}"/>
          </ac:spMkLst>
        </pc:spChg>
      </pc:sldChg>
      <pc:sldChg chg="del">
        <pc:chgData name="Schiewe, Marco GIZ BR" userId="f5c0eeb5-c988-45f0-a65a-2bbaa259f97a" providerId="ADAL" clId="{AF8646AC-A07C-4CB1-8555-60291C7AA777}" dt="2023-11-19T20:02:29.014" v="1" actId="47"/>
        <pc:sldMkLst>
          <pc:docMk/>
          <pc:sldMk cId="3817068455" sldId="261"/>
        </pc:sldMkLst>
      </pc:sldChg>
      <pc:sldChg chg="addSp delSp modSp mod">
        <pc:chgData name="Schiewe, Marco GIZ BR" userId="f5c0eeb5-c988-45f0-a65a-2bbaa259f97a" providerId="ADAL" clId="{AF8646AC-A07C-4CB1-8555-60291C7AA777}" dt="2023-11-19T20:51:38.808" v="860" actId="478"/>
        <pc:sldMkLst>
          <pc:docMk/>
          <pc:sldMk cId="3782789973" sldId="835"/>
        </pc:sldMkLst>
        <pc:spChg chg="mod">
          <ac:chgData name="Schiewe, Marco GIZ BR" userId="f5c0eeb5-c988-45f0-a65a-2bbaa259f97a" providerId="ADAL" clId="{AF8646AC-A07C-4CB1-8555-60291C7AA777}" dt="2023-11-19T20:50:45.740" v="851" actId="113"/>
          <ac:spMkLst>
            <pc:docMk/>
            <pc:sldMk cId="3782789973" sldId="835"/>
            <ac:spMk id="22" creationId="{2D02B336-BA4F-482C-A7A9-18E5A87078A4}"/>
          </ac:spMkLst>
        </pc:spChg>
        <pc:spChg chg="mod">
          <ac:chgData name="Schiewe, Marco GIZ BR" userId="f5c0eeb5-c988-45f0-a65a-2bbaa259f97a" providerId="ADAL" clId="{AF8646AC-A07C-4CB1-8555-60291C7AA777}" dt="2023-11-19T20:51:07.037" v="856" actId="14100"/>
          <ac:spMkLst>
            <pc:docMk/>
            <pc:sldMk cId="3782789973" sldId="835"/>
            <ac:spMk id="38" creationId="{FF1B6F62-D7D7-4837-92D6-8A2F7D8A7256}"/>
          </ac:spMkLst>
        </pc:spChg>
        <pc:spChg chg="mod">
          <ac:chgData name="Schiewe, Marco GIZ BR" userId="f5c0eeb5-c988-45f0-a65a-2bbaa259f97a" providerId="ADAL" clId="{AF8646AC-A07C-4CB1-8555-60291C7AA777}" dt="2023-11-19T20:50:56.487" v="855" actId="20577"/>
          <ac:spMkLst>
            <pc:docMk/>
            <pc:sldMk cId="3782789973" sldId="835"/>
            <ac:spMk id="44" creationId="{09A0988C-466A-4722-BAB7-EC46B07C7352}"/>
          </ac:spMkLst>
        </pc:spChg>
        <pc:picChg chg="add del mod">
          <ac:chgData name="Schiewe, Marco GIZ BR" userId="f5c0eeb5-c988-45f0-a65a-2bbaa259f97a" providerId="ADAL" clId="{AF8646AC-A07C-4CB1-8555-60291C7AA777}" dt="2023-11-19T20:51:38.808" v="860" actId="478"/>
          <ac:picMkLst>
            <pc:docMk/>
            <pc:sldMk cId="3782789973" sldId="835"/>
            <ac:picMk id="2" creationId="{908152A9-FD93-5C78-492F-AE2A13017F00}"/>
          </ac:picMkLst>
        </pc:picChg>
      </pc:sldChg>
      <pc:sldChg chg="del">
        <pc:chgData name="Schiewe, Marco GIZ BR" userId="f5c0eeb5-c988-45f0-a65a-2bbaa259f97a" providerId="ADAL" clId="{AF8646AC-A07C-4CB1-8555-60291C7AA777}" dt="2023-11-19T20:08:51.722" v="43" actId="47"/>
        <pc:sldMkLst>
          <pc:docMk/>
          <pc:sldMk cId="1721983397" sldId="11175"/>
        </pc:sldMkLst>
      </pc:sldChg>
      <pc:sldChg chg="del">
        <pc:chgData name="Schiewe, Marco GIZ BR" userId="f5c0eeb5-c988-45f0-a65a-2bbaa259f97a" providerId="ADAL" clId="{AF8646AC-A07C-4CB1-8555-60291C7AA777}" dt="2023-11-19T20:02:29.568" v="2" actId="47"/>
        <pc:sldMkLst>
          <pc:docMk/>
          <pc:sldMk cId="391760298" sldId="11187"/>
        </pc:sldMkLst>
      </pc:sldChg>
      <pc:sldChg chg="del">
        <pc:chgData name="Schiewe, Marco GIZ BR" userId="f5c0eeb5-c988-45f0-a65a-2bbaa259f97a" providerId="ADAL" clId="{AF8646AC-A07C-4CB1-8555-60291C7AA777}" dt="2023-11-19T20:02:28.595" v="0" actId="47"/>
        <pc:sldMkLst>
          <pc:docMk/>
          <pc:sldMk cId="1069433594" sldId="11260"/>
        </pc:sldMkLst>
      </pc:sldChg>
      <pc:sldChg chg="del">
        <pc:chgData name="Schiewe, Marco GIZ BR" userId="f5c0eeb5-c988-45f0-a65a-2bbaa259f97a" providerId="ADAL" clId="{AF8646AC-A07C-4CB1-8555-60291C7AA777}" dt="2023-11-19T20:02:30.319" v="3" actId="47"/>
        <pc:sldMkLst>
          <pc:docMk/>
          <pc:sldMk cId="3788605836" sldId="11261"/>
        </pc:sldMkLst>
      </pc:sldChg>
      <pc:sldChg chg="del">
        <pc:chgData name="Schiewe, Marco GIZ BR" userId="f5c0eeb5-c988-45f0-a65a-2bbaa259f97a" providerId="ADAL" clId="{AF8646AC-A07C-4CB1-8555-60291C7AA777}" dt="2023-11-19T20:02:30.910" v="4" actId="47"/>
        <pc:sldMkLst>
          <pc:docMk/>
          <pc:sldMk cId="1805377260" sldId="11262"/>
        </pc:sldMkLst>
      </pc:sldChg>
      <pc:sldChg chg="del">
        <pc:chgData name="Schiewe, Marco GIZ BR" userId="f5c0eeb5-c988-45f0-a65a-2bbaa259f97a" providerId="ADAL" clId="{AF8646AC-A07C-4CB1-8555-60291C7AA777}" dt="2023-11-19T20:02:33.199" v="8" actId="47"/>
        <pc:sldMkLst>
          <pc:docMk/>
          <pc:sldMk cId="1041610952" sldId="11265"/>
        </pc:sldMkLst>
      </pc:sldChg>
      <pc:sldChg chg="del">
        <pc:chgData name="Schiewe, Marco GIZ BR" userId="f5c0eeb5-c988-45f0-a65a-2bbaa259f97a" providerId="ADAL" clId="{AF8646AC-A07C-4CB1-8555-60291C7AA777}" dt="2023-11-19T20:02:31.376" v="5" actId="47"/>
        <pc:sldMkLst>
          <pc:docMk/>
          <pc:sldMk cId="2110950417" sldId="11269"/>
        </pc:sldMkLst>
      </pc:sldChg>
      <pc:sldChg chg="addSp delSp modSp mod modAnim">
        <pc:chgData name="Schiewe, Marco GIZ BR" userId="f5c0eeb5-c988-45f0-a65a-2bbaa259f97a" providerId="ADAL" clId="{AF8646AC-A07C-4CB1-8555-60291C7AA777}" dt="2023-11-19T20:56:33.235" v="884" actId="14100"/>
        <pc:sldMkLst>
          <pc:docMk/>
          <pc:sldMk cId="1851963806" sldId="11270"/>
        </pc:sldMkLst>
        <pc:spChg chg="add del mod">
          <ac:chgData name="Schiewe, Marco GIZ BR" userId="f5c0eeb5-c988-45f0-a65a-2bbaa259f97a" providerId="ADAL" clId="{AF8646AC-A07C-4CB1-8555-60291C7AA777}" dt="2023-11-19T20:03:36.854" v="17"/>
          <ac:spMkLst>
            <pc:docMk/>
            <pc:sldMk cId="1851963806" sldId="11270"/>
            <ac:spMk id="2" creationId="{D0C1206E-321D-7534-0FB5-8DD63874C7CC}"/>
          </ac:spMkLst>
        </pc:spChg>
        <pc:spChg chg="del">
          <ac:chgData name="Schiewe, Marco GIZ BR" userId="f5c0eeb5-c988-45f0-a65a-2bbaa259f97a" providerId="ADAL" clId="{AF8646AC-A07C-4CB1-8555-60291C7AA777}" dt="2023-11-19T20:02:38.153" v="10" actId="478"/>
          <ac:spMkLst>
            <pc:docMk/>
            <pc:sldMk cId="1851963806" sldId="11270"/>
            <ac:spMk id="3" creationId="{DC1D4FD8-D1C4-9959-EB0E-AEBA5B994679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9" creationId="{4E087A73-8203-D09F-AEA9-EAD30CC8DA4A}"/>
          </ac:spMkLst>
        </pc:spChg>
        <pc:spChg chg="del mod">
          <ac:chgData name="Schiewe, Marco GIZ BR" userId="f5c0eeb5-c988-45f0-a65a-2bbaa259f97a" providerId="ADAL" clId="{AF8646AC-A07C-4CB1-8555-60291C7AA777}" dt="2023-11-19T20:03:11.813" v="15" actId="478"/>
          <ac:spMkLst>
            <pc:docMk/>
            <pc:sldMk cId="1851963806" sldId="11270"/>
            <ac:spMk id="10" creationId="{8857C1CD-1788-41CB-B99C-729E61EA85F8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11" creationId="{3E0D40F1-94B7-E62B-3F21-AFC331D0F26D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12" creationId="{FE47DF90-4298-EF2F-43B1-F5103E8069DF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13" creationId="{3C486E88-8E1E-02FB-0595-8F1B3003F2D0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14" creationId="{596F2D6A-8289-0E57-96C9-6C4F52AB5EEF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15" creationId="{DDC12879-5744-D726-4C12-04496F019A13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20" creationId="{4F01289F-03BF-5D74-F526-F35F5E94A062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21" creationId="{CBC84AF3-64EF-57F1-7C64-8D2D0C10808D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22" creationId="{6B0FC07F-6F5F-ECF9-7D9F-250CA0321023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23" creationId="{3E295448-FF56-0856-B227-E33D81CCF3DA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24" creationId="{27D571CC-4DA3-2E0C-70AD-715678E5D6A4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25" creationId="{4269C637-B10B-8E2D-084C-4CDE21937D3D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31" creationId="{5021D139-3300-7FF3-02DC-733EC6A8EC4E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64" creationId="{72127078-8F72-8BDB-FFFE-B65A7664FEB8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65" creationId="{E0F3D195-F45A-C7FE-BC5B-2D3E851F8561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66" creationId="{149F3A49-3C3A-BBD7-0A6C-08F359371A69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67" creationId="{D42581B6-3A64-199A-85EB-59A9259616A5}"/>
          </ac:spMkLst>
        </pc:spChg>
        <pc:spChg chg="mod">
          <ac:chgData name="Schiewe, Marco GIZ BR" userId="f5c0eeb5-c988-45f0-a65a-2bbaa259f97a" providerId="ADAL" clId="{AF8646AC-A07C-4CB1-8555-60291C7AA777}" dt="2023-11-19T20:03:35.096" v="16"/>
          <ac:spMkLst>
            <pc:docMk/>
            <pc:sldMk cId="1851963806" sldId="11270"/>
            <ac:spMk id="68" creationId="{8FAF6447-E06C-229B-02E6-BDAB259B1143}"/>
          </ac:spMkLst>
        </pc:spChg>
        <pc:spChg chg="add del mod">
          <ac:chgData name="Schiewe, Marco GIZ BR" userId="f5c0eeb5-c988-45f0-a65a-2bbaa259f97a" providerId="ADAL" clId="{AF8646AC-A07C-4CB1-8555-60291C7AA777}" dt="2023-11-19T20:03:36.854" v="17"/>
          <ac:spMkLst>
            <pc:docMk/>
            <pc:sldMk cId="1851963806" sldId="11270"/>
            <ac:spMk id="71" creationId="{8163C966-8147-98B4-9BCF-5972D0139DE7}"/>
          </ac:spMkLst>
        </pc:spChg>
        <pc:spChg chg="add mod">
          <ac:chgData name="Schiewe, Marco GIZ BR" userId="f5c0eeb5-c988-45f0-a65a-2bbaa259f97a" providerId="ADAL" clId="{AF8646AC-A07C-4CB1-8555-60291C7AA777}" dt="2023-11-19T20:56:33.235" v="884" actId="14100"/>
          <ac:spMkLst>
            <pc:docMk/>
            <pc:sldMk cId="1851963806" sldId="11270"/>
            <ac:spMk id="80" creationId="{CADA98B2-C7B0-DF03-4BA0-FB51CACA4010}"/>
          </ac:spMkLst>
        </pc:spChg>
        <pc:spChg chg="del">
          <ac:chgData name="Schiewe, Marco GIZ BR" userId="f5c0eeb5-c988-45f0-a65a-2bbaa259f97a" providerId="ADAL" clId="{AF8646AC-A07C-4CB1-8555-60291C7AA777}" dt="2023-11-19T20:02:42.455" v="11" actId="478"/>
          <ac:spMkLst>
            <pc:docMk/>
            <pc:sldMk cId="1851963806" sldId="11270"/>
            <ac:spMk id="81" creationId="{A34E21C8-4E39-93CD-B0EA-5143BAB9D142}"/>
          </ac:spMkLst>
        </pc:spChg>
        <pc:spChg chg="del">
          <ac:chgData name="Schiewe, Marco GIZ BR" userId="f5c0eeb5-c988-45f0-a65a-2bbaa259f97a" providerId="ADAL" clId="{AF8646AC-A07C-4CB1-8555-60291C7AA777}" dt="2023-11-19T20:02:42.455" v="11" actId="478"/>
          <ac:spMkLst>
            <pc:docMk/>
            <pc:sldMk cId="1851963806" sldId="11270"/>
            <ac:spMk id="82" creationId="{D2F2D9EE-E0ED-24E8-02D5-D47087A493E5}"/>
          </ac:spMkLst>
        </pc:spChg>
        <pc:spChg chg="add mod">
          <ac:chgData name="Schiewe, Marco GIZ BR" userId="f5c0eeb5-c988-45f0-a65a-2bbaa259f97a" providerId="ADAL" clId="{AF8646AC-A07C-4CB1-8555-60291C7AA777}" dt="2023-11-19T20:43:53.235" v="727" actId="1038"/>
          <ac:spMkLst>
            <pc:docMk/>
            <pc:sldMk cId="1851963806" sldId="11270"/>
            <ac:spMk id="89" creationId="{FBA20726-EF89-0006-CAB1-94F607E3EE1E}"/>
          </ac:spMkLst>
        </pc:spChg>
        <pc:grpChg chg="add del mod">
          <ac:chgData name="Schiewe, Marco GIZ BR" userId="f5c0eeb5-c988-45f0-a65a-2bbaa259f97a" providerId="ADAL" clId="{AF8646AC-A07C-4CB1-8555-60291C7AA777}" dt="2023-11-19T20:03:36.854" v="17"/>
          <ac:grpSpMkLst>
            <pc:docMk/>
            <pc:sldMk cId="1851963806" sldId="11270"/>
            <ac:grpSpMk id="5" creationId="{B9D4302D-C31C-212C-E6CC-25F9D2D0167C}"/>
          </ac:grpSpMkLst>
        </pc:grpChg>
        <pc:grpChg chg="mod">
          <ac:chgData name="Schiewe, Marco GIZ BR" userId="f5c0eeb5-c988-45f0-a65a-2bbaa259f97a" providerId="ADAL" clId="{AF8646AC-A07C-4CB1-8555-60291C7AA777}" dt="2023-11-19T20:03:35.096" v="16"/>
          <ac:grpSpMkLst>
            <pc:docMk/>
            <pc:sldMk cId="1851963806" sldId="11270"/>
            <ac:grpSpMk id="7" creationId="{7F67F5C9-47F1-7AE5-8869-1BF8EC197860}"/>
          </ac:grpSpMkLst>
        </pc:grpChg>
        <pc:grpChg chg="add del mod">
          <ac:chgData name="Schiewe, Marco GIZ BR" userId="f5c0eeb5-c988-45f0-a65a-2bbaa259f97a" providerId="ADAL" clId="{AF8646AC-A07C-4CB1-8555-60291C7AA777}" dt="2023-11-19T20:03:36.854" v="17"/>
          <ac:grpSpMkLst>
            <pc:docMk/>
            <pc:sldMk cId="1851963806" sldId="11270"/>
            <ac:grpSpMk id="17" creationId="{61D7F98F-8306-7E2C-4EF5-6E0F6D7879E9}"/>
          </ac:grpSpMkLst>
        </pc:grpChg>
        <pc:grpChg chg="mod">
          <ac:chgData name="Schiewe, Marco GIZ BR" userId="f5c0eeb5-c988-45f0-a65a-2bbaa259f97a" providerId="ADAL" clId="{AF8646AC-A07C-4CB1-8555-60291C7AA777}" dt="2023-11-19T20:03:35.096" v="16"/>
          <ac:grpSpMkLst>
            <pc:docMk/>
            <pc:sldMk cId="1851963806" sldId="11270"/>
            <ac:grpSpMk id="18" creationId="{ABBAFB98-2441-27FD-622F-AACCD14156FC}"/>
          </ac:grpSpMkLst>
        </pc:grpChg>
        <pc:grpChg chg="add del mod">
          <ac:chgData name="Schiewe, Marco GIZ BR" userId="f5c0eeb5-c988-45f0-a65a-2bbaa259f97a" providerId="ADAL" clId="{AF8646AC-A07C-4CB1-8555-60291C7AA777}" dt="2023-11-19T20:03:36.854" v="17"/>
          <ac:grpSpMkLst>
            <pc:docMk/>
            <pc:sldMk cId="1851963806" sldId="11270"/>
            <ac:grpSpMk id="28" creationId="{7DFE61BF-F638-73F6-87BD-65ECB94CB410}"/>
          </ac:grpSpMkLst>
        </pc:grpChg>
        <pc:grpChg chg="mod">
          <ac:chgData name="Schiewe, Marco GIZ BR" userId="f5c0eeb5-c988-45f0-a65a-2bbaa259f97a" providerId="ADAL" clId="{AF8646AC-A07C-4CB1-8555-60291C7AA777}" dt="2023-11-19T20:03:35.096" v="16"/>
          <ac:grpSpMkLst>
            <pc:docMk/>
            <pc:sldMk cId="1851963806" sldId="11270"/>
            <ac:grpSpMk id="29" creationId="{BFFB74F0-7E01-5209-B7D6-9F253A57F79E}"/>
          </ac:grpSpMkLst>
        </pc:grpChg>
        <pc:picChg chg="add del">
          <ac:chgData name="Schiewe, Marco GIZ BR" userId="f5c0eeb5-c988-45f0-a65a-2bbaa259f97a" providerId="ADAL" clId="{AF8646AC-A07C-4CB1-8555-60291C7AA777}" dt="2023-11-19T20:51:28.875" v="859" actId="478"/>
          <ac:picMkLst>
            <pc:docMk/>
            <pc:sldMk cId="1851963806" sldId="11270"/>
            <ac:picMk id="4" creationId="{36D01902-0443-C60A-A7E2-756796A088A6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8" creationId="{5795E802-9B0A-9AB7-512E-8BE49894E239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16" creationId="{33DFA085-8B1F-8235-43BB-6F57C6CC43E8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19" creationId="{4FA64CD3-7D37-A3BC-011E-5AC6FAF1C7CC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26" creationId="{6417E761-2AFE-6EC0-DE2A-999E00A7F72B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27" creationId="{212AFC51-B0EE-DBD1-115D-DF5D4B3AEEBD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30" creationId="{44315678-CEDD-BE81-4786-D67FCE91CC6B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69" creationId="{48F5CED1-DDED-7D30-A98C-FF368B88B32C}"/>
          </ac:picMkLst>
        </pc:picChg>
        <pc:picChg chg="mod">
          <ac:chgData name="Schiewe, Marco GIZ BR" userId="f5c0eeb5-c988-45f0-a65a-2bbaa259f97a" providerId="ADAL" clId="{AF8646AC-A07C-4CB1-8555-60291C7AA777}" dt="2023-11-19T20:03:35.096" v="16"/>
          <ac:picMkLst>
            <pc:docMk/>
            <pc:sldMk cId="1851963806" sldId="11270"/>
            <ac:picMk id="70" creationId="{2E9A68A7-1A1A-FB58-6A5D-AD79A0EF2FEC}"/>
          </ac:picMkLst>
        </pc:picChg>
        <pc:picChg chg="add del mod">
          <ac:chgData name="Schiewe, Marco GIZ BR" userId="f5c0eeb5-c988-45f0-a65a-2bbaa259f97a" providerId="ADAL" clId="{AF8646AC-A07C-4CB1-8555-60291C7AA777}" dt="2023-11-19T20:03:36.854" v="17"/>
          <ac:picMkLst>
            <pc:docMk/>
            <pc:sldMk cId="1851963806" sldId="11270"/>
            <ac:picMk id="72" creationId="{244F3689-C4C7-A53F-C7CC-F823F7825CE5}"/>
          </ac:picMkLst>
        </pc:picChg>
        <pc:picChg chg="add del mod">
          <ac:chgData name="Schiewe, Marco GIZ BR" userId="f5c0eeb5-c988-45f0-a65a-2bbaa259f97a" providerId="ADAL" clId="{AF8646AC-A07C-4CB1-8555-60291C7AA777}" dt="2023-11-19T20:03:49.547" v="27"/>
          <ac:picMkLst>
            <pc:docMk/>
            <pc:sldMk cId="1851963806" sldId="11270"/>
            <ac:picMk id="73" creationId="{1FD7EB2A-385A-1E09-FC41-81A445D7B84B}"/>
          </ac:picMkLst>
        </pc:picChg>
        <pc:picChg chg="del">
          <ac:chgData name="Schiewe, Marco GIZ BR" userId="f5c0eeb5-c988-45f0-a65a-2bbaa259f97a" providerId="ADAL" clId="{AF8646AC-A07C-4CB1-8555-60291C7AA777}" dt="2023-11-19T20:02:42.455" v="11" actId="478"/>
          <ac:picMkLst>
            <pc:docMk/>
            <pc:sldMk cId="1851963806" sldId="11270"/>
            <ac:picMk id="74" creationId="{FB51AC6A-748A-7DDD-680B-EA638965DB3C}"/>
          </ac:picMkLst>
        </pc:picChg>
        <pc:picChg chg="del">
          <ac:chgData name="Schiewe, Marco GIZ BR" userId="f5c0eeb5-c988-45f0-a65a-2bbaa259f97a" providerId="ADAL" clId="{AF8646AC-A07C-4CB1-8555-60291C7AA777}" dt="2023-11-19T20:02:42.455" v="11" actId="478"/>
          <ac:picMkLst>
            <pc:docMk/>
            <pc:sldMk cId="1851963806" sldId="11270"/>
            <ac:picMk id="75" creationId="{A4311A70-A5F5-6A33-10DC-B9FD345BE1EB}"/>
          </ac:picMkLst>
        </pc:picChg>
        <pc:picChg chg="del">
          <ac:chgData name="Schiewe, Marco GIZ BR" userId="f5c0eeb5-c988-45f0-a65a-2bbaa259f97a" providerId="ADAL" clId="{AF8646AC-A07C-4CB1-8555-60291C7AA777}" dt="2023-11-19T20:02:42.455" v="11" actId="478"/>
          <ac:picMkLst>
            <pc:docMk/>
            <pc:sldMk cId="1851963806" sldId="11270"/>
            <ac:picMk id="76" creationId="{0A2C4428-DC28-FF46-D83F-E0F235CBCAEA}"/>
          </ac:picMkLst>
        </pc:picChg>
        <pc:picChg chg="del">
          <ac:chgData name="Schiewe, Marco GIZ BR" userId="f5c0eeb5-c988-45f0-a65a-2bbaa259f97a" providerId="ADAL" clId="{AF8646AC-A07C-4CB1-8555-60291C7AA777}" dt="2023-11-19T20:02:42.455" v="11" actId="478"/>
          <ac:picMkLst>
            <pc:docMk/>
            <pc:sldMk cId="1851963806" sldId="11270"/>
            <ac:picMk id="77" creationId="{D558F8A4-219F-0FDE-4FEF-04B76D9E6515}"/>
          </ac:picMkLst>
        </pc:picChg>
        <pc:picChg chg="del">
          <ac:chgData name="Schiewe, Marco GIZ BR" userId="f5c0eeb5-c988-45f0-a65a-2bbaa259f97a" providerId="ADAL" clId="{AF8646AC-A07C-4CB1-8555-60291C7AA777}" dt="2023-11-19T20:02:42.455" v="11" actId="478"/>
          <ac:picMkLst>
            <pc:docMk/>
            <pc:sldMk cId="1851963806" sldId="11270"/>
            <ac:picMk id="78" creationId="{DCDB9E2D-0B41-0566-504B-6A0D02268A9E}"/>
          </ac:picMkLst>
        </pc:picChg>
        <pc:picChg chg="del">
          <ac:chgData name="Schiewe, Marco GIZ BR" userId="f5c0eeb5-c988-45f0-a65a-2bbaa259f97a" providerId="ADAL" clId="{AF8646AC-A07C-4CB1-8555-60291C7AA777}" dt="2023-11-19T20:02:42.455" v="11" actId="478"/>
          <ac:picMkLst>
            <pc:docMk/>
            <pc:sldMk cId="1851963806" sldId="11270"/>
            <ac:picMk id="79" creationId="{A0C8C408-A457-772F-C9CA-CBE85B4ACDAF}"/>
          </ac:picMkLst>
        </pc:picChg>
        <pc:picChg chg="add del mod">
          <ac:chgData name="Schiewe, Marco GIZ BR" userId="f5c0eeb5-c988-45f0-a65a-2bbaa259f97a" providerId="ADAL" clId="{AF8646AC-A07C-4CB1-8555-60291C7AA777}" dt="2023-11-19T20:12:00.642" v="113"/>
          <ac:picMkLst>
            <pc:docMk/>
            <pc:sldMk cId="1851963806" sldId="11270"/>
            <ac:picMk id="86" creationId="{1787F100-7513-7228-0C86-FECE97230C8E}"/>
          </ac:picMkLst>
        </pc:picChg>
        <pc:picChg chg="add mod">
          <ac:chgData name="Schiewe, Marco GIZ BR" userId="f5c0eeb5-c988-45f0-a65a-2bbaa259f97a" providerId="ADAL" clId="{AF8646AC-A07C-4CB1-8555-60291C7AA777}" dt="2023-11-19T20:13:04.644" v="129" actId="1036"/>
          <ac:picMkLst>
            <pc:docMk/>
            <pc:sldMk cId="1851963806" sldId="11270"/>
            <ac:picMk id="87" creationId="{83F9AEFE-938C-C332-073C-B50AC895F242}"/>
          </ac:picMkLst>
        </pc:picChg>
      </pc:sldChg>
      <pc:sldChg chg="del">
        <pc:chgData name="Schiewe, Marco GIZ BR" userId="f5c0eeb5-c988-45f0-a65a-2bbaa259f97a" providerId="ADAL" clId="{AF8646AC-A07C-4CB1-8555-60291C7AA777}" dt="2023-11-19T20:02:34.697" v="9" actId="47"/>
        <pc:sldMkLst>
          <pc:docMk/>
          <pc:sldMk cId="330829963" sldId="11271"/>
        </pc:sldMkLst>
      </pc:sldChg>
      <pc:sldChg chg="del">
        <pc:chgData name="Schiewe, Marco GIZ BR" userId="f5c0eeb5-c988-45f0-a65a-2bbaa259f97a" providerId="ADAL" clId="{AF8646AC-A07C-4CB1-8555-60291C7AA777}" dt="2023-11-19T20:02:31.575" v="6" actId="47"/>
        <pc:sldMkLst>
          <pc:docMk/>
          <pc:sldMk cId="1535227326" sldId="11272"/>
        </pc:sldMkLst>
      </pc:sldChg>
      <pc:sldChg chg="del">
        <pc:chgData name="Schiewe, Marco GIZ BR" userId="f5c0eeb5-c988-45f0-a65a-2bbaa259f97a" providerId="ADAL" clId="{AF8646AC-A07C-4CB1-8555-60291C7AA777}" dt="2023-11-19T20:02:31.770" v="7" actId="47"/>
        <pc:sldMkLst>
          <pc:docMk/>
          <pc:sldMk cId="3168013710" sldId="11273"/>
        </pc:sldMkLst>
      </pc:sldChg>
      <pc:sldChg chg="modSp mod">
        <pc:chgData name="Schiewe, Marco GIZ BR" userId="f5c0eeb5-c988-45f0-a65a-2bbaa259f97a" providerId="ADAL" clId="{AF8646AC-A07C-4CB1-8555-60291C7AA777}" dt="2023-11-19T20:09:20.132" v="86" actId="1037"/>
        <pc:sldMkLst>
          <pc:docMk/>
          <pc:sldMk cId="708130572" sldId="11355"/>
        </pc:sldMkLst>
        <pc:spChg chg="mod">
          <ac:chgData name="Schiewe, Marco GIZ BR" userId="f5c0eeb5-c988-45f0-a65a-2bbaa259f97a" providerId="ADAL" clId="{AF8646AC-A07C-4CB1-8555-60291C7AA777}" dt="2023-11-19T20:09:20.132" v="86" actId="1037"/>
          <ac:spMkLst>
            <pc:docMk/>
            <pc:sldMk cId="708130572" sldId="11355"/>
            <ac:spMk id="7" creationId="{B6EF0BBE-866E-47CE-ABD4-6A986D1469A4}"/>
          </ac:spMkLst>
        </pc:spChg>
        <pc:spChg chg="mod">
          <ac:chgData name="Schiewe, Marco GIZ BR" userId="f5c0eeb5-c988-45f0-a65a-2bbaa259f97a" providerId="ADAL" clId="{AF8646AC-A07C-4CB1-8555-60291C7AA777}" dt="2023-11-19T20:09:20.132" v="86" actId="1037"/>
          <ac:spMkLst>
            <pc:docMk/>
            <pc:sldMk cId="708130572" sldId="11355"/>
            <ac:spMk id="12" creationId="{E504DCF6-B36B-4624-BED0-2FBE469760E5}"/>
          </ac:spMkLst>
        </pc:spChg>
        <pc:spChg chg="mod">
          <ac:chgData name="Schiewe, Marco GIZ BR" userId="f5c0eeb5-c988-45f0-a65a-2bbaa259f97a" providerId="ADAL" clId="{AF8646AC-A07C-4CB1-8555-60291C7AA777}" dt="2023-11-19T20:09:20.132" v="86" actId="1037"/>
          <ac:spMkLst>
            <pc:docMk/>
            <pc:sldMk cId="708130572" sldId="11355"/>
            <ac:spMk id="14" creationId="{ABEF65D5-8E8C-4CB4-85EA-2FCC22162DF9}"/>
          </ac:spMkLst>
        </pc:spChg>
      </pc:sldChg>
      <pc:sldChg chg="addSp delSp modSp mod ord modAnim">
        <pc:chgData name="Schiewe, Marco GIZ BR" userId="f5c0eeb5-c988-45f0-a65a-2bbaa259f97a" providerId="ADAL" clId="{AF8646AC-A07C-4CB1-8555-60291C7AA777}" dt="2023-11-19T20:56:26.921" v="882" actId="113"/>
        <pc:sldMkLst>
          <pc:docMk/>
          <pc:sldMk cId="1157623290" sldId="11356"/>
        </pc:sldMkLst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8" creationId="{49A307F5-12CD-BFB6-714F-7DAFE9913B5B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9" creationId="{D0E45659-1F16-3F86-E669-E697669D59C6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10" creationId="{9B77BA75-3271-A631-AF24-AAE38B041584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11" creationId="{0B15A446-1E76-4323-3D13-6845BEA4C37E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12" creationId="{FAA76042-92AE-F318-11AD-AAD8955B27C4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13" creationId="{83CDBF91-38D4-73A9-FE5B-B493CE53132D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18" creationId="{4E8DD39C-205A-60E7-4B44-29C6DBC98A60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19" creationId="{7A0DE949-D85F-ECE8-5E35-302334CF3917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20" creationId="{BEE68961-22A0-007C-034F-DF736CE4606F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21" creationId="{7642133C-DC19-A4B5-2301-D6953844570B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22" creationId="{70DBFF0F-444F-030D-A3B9-C79E8C61E097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23" creationId="{49615FE5-74DF-0966-EAD6-C11B2F48AC35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29" creationId="{C3B12DB7-0FA4-7118-F060-625DAFFF8831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30" creationId="{4C435E77-45DB-5C07-4C39-CC68D7C3FD62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31" creationId="{5CB9C1F4-DEC9-31FF-6993-78D437A875FE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64" creationId="{9D9D7F46-76B1-E0E7-BD12-CE1012E83D79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65" creationId="{9A8B2953-0E4C-0B3E-9886-D8FC7A0CD167}"/>
          </ac:spMkLst>
        </pc:spChg>
        <pc:spChg chg="mod">
          <ac:chgData name="Schiewe, Marco GIZ BR" userId="f5c0eeb5-c988-45f0-a65a-2bbaa259f97a" providerId="ADAL" clId="{AF8646AC-A07C-4CB1-8555-60291C7AA777}" dt="2023-11-19T20:10:30.609" v="91"/>
          <ac:spMkLst>
            <pc:docMk/>
            <pc:sldMk cId="1157623290" sldId="11356"/>
            <ac:spMk id="66" creationId="{FF629D67-A278-F8CE-DD28-CCBDBF1678EA}"/>
          </ac:spMkLst>
        </pc:spChg>
        <pc:spChg chg="add del mod">
          <ac:chgData name="Schiewe, Marco GIZ BR" userId="f5c0eeb5-c988-45f0-a65a-2bbaa259f97a" providerId="ADAL" clId="{AF8646AC-A07C-4CB1-8555-60291C7AA777}" dt="2023-11-19T20:10:50.173" v="98"/>
          <ac:spMkLst>
            <pc:docMk/>
            <pc:sldMk cId="1157623290" sldId="11356"/>
            <ac:spMk id="69" creationId="{F80E907A-5A16-2B4F-FCD3-659CEA475C65}"/>
          </ac:spMkLst>
        </pc:spChg>
        <pc:spChg chg="add mod">
          <ac:chgData name="Schiewe, Marco GIZ BR" userId="f5c0eeb5-c988-45f0-a65a-2bbaa259f97a" providerId="ADAL" clId="{AF8646AC-A07C-4CB1-8555-60291C7AA777}" dt="2023-11-19T20:43:42.642" v="702" actId="1037"/>
          <ac:spMkLst>
            <pc:docMk/>
            <pc:sldMk cId="1157623290" sldId="11356"/>
            <ac:spMk id="72" creationId="{B25152C6-DF28-7855-54E1-813B7E01EA28}"/>
          </ac:spMkLst>
        </pc:spChg>
        <pc:spChg chg="mod">
          <ac:chgData name="Schiewe, Marco GIZ BR" userId="f5c0eeb5-c988-45f0-a65a-2bbaa259f97a" providerId="ADAL" clId="{AF8646AC-A07C-4CB1-8555-60291C7AA777}" dt="2023-11-19T20:56:26.921" v="882" actId="113"/>
          <ac:spMkLst>
            <pc:docMk/>
            <pc:sldMk cId="1157623290" sldId="11356"/>
            <ac:spMk id="80" creationId="{CADA98B2-C7B0-DF03-4BA0-FB51CACA4010}"/>
          </ac:spMkLst>
        </pc:spChg>
        <pc:grpChg chg="add del mod">
          <ac:chgData name="Schiewe, Marco GIZ BR" userId="f5c0eeb5-c988-45f0-a65a-2bbaa259f97a" providerId="ADAL" clId="{AF8646AC-A07C-4CB1-8555-60291C7AA777}" dt="2023-11-19T20:10:50.173" v="98"/>
          <ac:grpSpMkLst>
            <pc:docMk/>
            <pc:sldMk cId="1157623290" sldId="11356"/>
            <ac:grpSpMk id="3" creationId="{7CF04B9F-481C-3F65-D5AB-8F6F50D6460E}"/>
          </ac:grpSpMkLst>
        </pc:grpChg>
        <pc:grpChg chg="mod">
          <ac:chgData name="Schiewe, Marco GIZ BR" userId="f5c0eeb5-c988-45f0-a65a-2bbaa259f97a" providerId="ADAL" clId="{AF8646AC-A07C-4CB1-8555-60291C7AA777}" dt="2023-11-19T20:10:30.609" v="91"/>
          <ac:grpSpMkLst>
            <pc:docMk/>
            <pc:sldMk cId="1157623290" sldId="11356"/>
            <ac:grpSpMk id="5" creationId="{ED4AA8D0-BA49-C77E-14D5-5C4FEC2C193A}"/>
          </ac:grpSpMkLst>
        </pc:grpChg>
        <pc:grpChg chg="add del mod">
          <ac:chgData name="Schiewe, Marco GIZ BR" userId="f5c0eeb5-c988-45f0-a65a-2bbaa259f97a" providerId="ADAL" clId="{AF8646AC-A07C-4CB1-8555-60291C7AA777}" dt="2023-11-19T20:10:50.173" v="98"/>
          <ac:grpSpMkLst>
            <pc:docMk/>
            <pc:sldMk cId="1157623290" sldId="11356"/>
            <ac:grpSpMk id="15" creationId="{FE585682-E551-BDD3-E903-FC5A1C88DBCF}"/>
          </ac:grpSpMkLst>
        </pc:grpChg>
        <pc:grpChg chg="mod">
          <ac:chgData name="Schiewe, Marco GIZ BR" userId="f5c0eeb5-c988-45f0-a65a-2bbaa259f97a" providerId="ADAL" clId="{AF8646AC-A07C-4CB1-8555-60291C7AA777}" dt="2023-11-19T20:10:30.609" v="91"/>
          <ac:grpSpMkLst>
            <pc:docMk/>
            <pc:sldMk cId="1157623290" sldId="11356"/>
            <ac:grpSpMk id="16" creationId="{1DFC54C5-8093-DAC5-4FB3-2E6DF9BEDE11}"/>
          </ac:grpSpMkLst>
        </pc:grpChg>
        <pc:grpChg chg="add del mod">
          <ac:chgData name="Schiewe, Marco GIZ BR" userId="f5c0eeb5-c988-45f0-a65a-2bbaa259f97a" providerId="ADAL" clId="{AF8646AC-A07C-4CB1-8555-60291C7AA777}" dt="2023-11-19T20:10:50.173" v="98"/>
          <ac:grpSpMkLst>
            <pc:docMk/>
            <pc:sldMk cId="1157623290" sldId="11356"/>
            <ac:grpSpMk id="26" creationId="{6A1EACD1-4DAF-F1E8-A823-DA0ADAC8F4B7}"/>
          </ac:grpSpMkLst>
        </pc:grpChg>
        <pc:grpChg chg="mod">
          <ac:chgData name="Schiewe, Marco GIZ BR" userId="f5c0eeb5-c988-45f0-a65a-2bbaa259f97a" providerId="ADAL" clId="{AF8646AC-A07C-4CB1-8555-60291C7AA777}" dt="2023-11-19T20:10:30.609" v="91"/>
          <ac:grpSpMkLst>
            <pc:docMk/>
            <pc:sldMk cId="1157623290" sldId="11356"/>
            <ac:grpSpMk id="27" creationId="{365188B1-8530-A2B8-6E8A-8F2E69A78978}"/>
          </ac:grpSpMkLst>
        </pc:grpChg>
        <pc:picChg chg="add del mod">
          <ac:chgData name="Schiewe, Marco GIZ BR" userId="f5c0eeb5-c988-45f0-a65a-2bbaa259f97a" providerId="ADAL" clId="{AF8646AC-A07C-4CB1-8555-60291C7AA777}" dt="2023-11-19T20:10:28.269" v="90"/>
          <ac:picMkLst>
            <pc:docMk/>
            <pc:sldMk cId="1157623290" sldId="11356"/>
            <ac:picMk id="2" creationId="{7C6FE6C7-329E-12C9-F5BC-FFE383A81F61}"/>
          </ac:picMkLst>
        </pc:picChg>
        <pc:picChg chg="del">
          <ac:chgData name="Schiewe, Marco GIZ BR" userId="f5c0eeb5-c988-45f0-a65a-2bbaa259f97a" providerId="ADAL" clId="{AF8646AC-A07C-4CB1-8555-60291C7AA777}" dt="2023-11-19T20:51:26.392" v="858" actId="478"/>
          <ac:picMkLst>
            <pc:docMk/>
            <pc:sldMk cId="1157623290" sldId="11356"/>
            <ac:picMk id="4" creationId="{36D01902-0443-C60A-A7E2-756796A088A6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7" creationId="{F1689B8A-802E-C642-FEEA-7B5A3B072186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14" creationId="{BE7F00D8-75B1-7028-B214-2D2BCA0CDFE5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17" creationId="{65EA667E-CD65-88D9-82F8-E35379F28A8D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24" creationId="{D6A871FC-580E-FAB7-4C0B-4361B40BEE9E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25" creationId="{FEBFB2A1-013C-7AD2-82C7-35C917BA5E50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28" creationId="{A59979BC-8E37-F45C-57DD-DF056B55BA8D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67" creationId="{9D9F2AEB-4A8E-77E1-BE16-9E3F7C09C78A}"/>
          </ac:picMkLst>
        </pc:picChg>
        <pc:picChg chg="mod">
          <ac:chgData name="Schiewe, Marco GIZ BR" userId="f5c0eeb5-c988-45f0-a65a-2bbaa259f97a" providerId="ADAL" clId="{AF8646AC-A07C-4CB1-8555-60291C7AA777}" dt="2023-11-19T20:10:30.609" v="91"/>
          <ac:picMkLst>
            <pc:docMk/>
            <pc:sldMk cId="1157623290" sldId="11356"/>
            <ac:picMk id="68" creationId="{A5D5DF42-4E3E-7A06-3C84-91E54747F2F6}"/>
          </ac:picMkLst>
        </pc:picChg>
        <pc:picChg chg="add del mod">
          <ac:chgData name="Schiewe, Marco GIZ BR" userId="f5c0eeb5-c988-45f0-a65a-2bbaa259f97a" providerId="ADAL" clId="{AF8646AC-A07C-4CB1-8555-60291C7AA777}" dt="2023-11-19T20:12:02.898" v="114" actId="478"/>
          <ac:picMkLst>
            <pc:docMk/>
            <pc:sldMk cId="1157623290" sldId="11356"/>
            <ac:picMk id="70" creationId="{E4535359-9159-245C-318F-9464CC9A3329}"/>
          </ac:picMkLst>
        </pc:picChg>
        <pc:picChg chg="add mod">
          <ac:chgData name="Schiewe, Marco GIZ BR" userId="f5c0eeb5-c988-45f0-a65a-2bbaa259f97a" providerId="ADAL" clId="{AF8646AC-A07C-4CB1-8555-60291C7AA777}" dt="2023-11-19T20:12:37.557" v="119" actId="1076"/>
          <ac:picMkLst>
            <pc:docMk/>
            <pc:sldMk cId="1157623290" sldId="11356"/>
            <ac:picMk id="71" creationId="{E164370B-2CB5-A8BD-6D94-55CC2CC6B082}"/>
          </ac:picMkLst>
        </pc:picChg>
      </pc:sldChg>
      <pc:sldMasterChg chg="del delSldLayout">
        <pc:chgData name="Schiewe, Marco GIZ BR" userId="f5c0eeb5-c988-45f0-a65a-2bbaa259f97a" providerId="ADAL" clId="{AF8646AC-A07C-4CB1-8555-60291C7AA777}" dt="2023-11-19T20:02:29.568" v="2" actId="47"/>
        <pc:sldMasterMkLst>
          <pc:docMk/>
          <pc:sldMasterMk cId="1681062565" sldId="2147483685"/>
        </pc:sldMasterMkLst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12938644" sldId="2147483686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432070197" sldId="2147483687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2437150207" sldId="2147483688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1863781030" sldId="2147483689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704346863" sldId="2147483690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310731020" sldId="2147483691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695630646" sldId="2147483692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747489165" sldId="2147483693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2010403608" sldId="2147483694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1821895455" sldId="2147483695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1457272093" sldId="2147483696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2920285852" sldId="2147483697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227131380" sldId="2147483698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1210064673" sldId="2147483699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824443209" sldId="2147483700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46841952" sldId="2147483701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678352073" sldId="2147483702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99599289" sldId="2147483703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2867125294" sldId="2147483704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577378474" sldId="2147483705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4115331980" sldId="2147483706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222214342" sldId="2147483707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3181786043" sldId="2147483708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1814251490" sldId="2147483709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724743569" sldId="2147483710"/>
          </pc:sldLayoutMkLst>
        </pc:sldLayoutChg>
        <pc:sldLayoutChg chg="del">
          <pc:chgData name="Schiewe, Marco GIZ BR" userId="f5c0eeb5-c988-45f0-a65a-2bbaa259f97a" providerId="ADAL" clId="{AF8646AC-A07C-4CB1-8555-60291C7AA777}" dt="2023-11-19T20:02:29.568" v="2" actId="47"/>
          <pc:sldLayoutMkLst>
            <pc:docMk/>
            <pc:sldMasterMk cId="1681062565" sldId="2147483685"/>
            <pc:sldLayoutMk cId="254979772" sldId="214748371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70B4817-48D3-4CF8-8F4C-CFED678541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A61AF5-D8BF-43FE-B4ED-F6D566FB3B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76F98-4B22-46DD-B797-4A7663EC3985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57D51F-B214-4150-B45F-73EBEF2E5E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DE1774-017D-4AB5-BCAB-C9D6B6501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C5111-1BF8-48BC-99F5-8B678C06BC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784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2T14:23:3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1441,'0'18'1218,"-14"-18"-642,8 0 1410,6-24-6695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8-02T14:23:34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0,'0'0'1409,"6"0"-1441,34 0-384,2 0-225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33 833,'-8'0'6758,"8"-12"-6950,0-2-1922,0 8-96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30 117 0,'-30'0'4997,"30"-26"-5702,0 8 289,0-28-1506,0 20-32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88 105 288,'-22'0'897,"-22"0"-160,22 0 224,22-20-257,0 6-640,0-4-128,0-8-864,0 0-674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33 833,'-8'0'6758,"8"-12"-6950,0-2-1922,0 8-96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19:31:0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30 117 0,'-30'0'4997,"30"-26"-5702,0 8 289,0-28-1506,0 20-32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5T20:15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88 105 288,'-22'0'897,"-22"0"-160,22 0 224,22-20-257,0 6-640,0-4-128,0-8-864,0 0-674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7FBC0-EBAA-4C8F-9AEB-091D7B61ECED}" type="datetimeFigureOut">
              <a:rPr lang="pt-BR" smtClean="0"/>
              <a:t>20/11/2023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1D27-A86B-4439-ACCE-C6E16A5D25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61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Fluxo com atuação Híbrida (SENAI e Agentes de Energia)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5427D-881C-4A89-9FA0-B5E1B93AA88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2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Fluxo com atuação Híbrida (SENAI e Agentes de Energia)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25427D-881C-4A89-9FA0-B5E1B93AA88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6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customXml" Target="../ink/ink7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4D8B-1FBE-4476-A765-5C94E68D4F90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AF24BE60-6B53-4225-AC2E-05651FB76306}"/>
                  </a:ext>
                </a:extLst>
              </p14:cNvPr>
              <p14:cNvContentPartPr/>
              <p14:nvPr userDrawn="1"/>
            </p14:nvContentPartPr>
            <p14:xfrm>
              <a:off x="-286868" y="2148582"/>
              <a:ext cx="32400" cy="72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AF24BE60-6B53-4225-AC2E-05651FB763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95969" y="2130582"/>
                <a:ext cx="50238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AACB305-047A-4730-993C-F4F084D22B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11510235"/>
            <a:ext cx="14717486" cy="22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0DDAA-B029-49E2-88FB-D17479FFE89F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6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9367-7EB0-4F1C-9763-C0E734A60DF9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58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ór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EA526C3-9E89-4B64-A97E-1B4C56C2D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235056"/>
            <a:ext cx="18288000" cy="3311524"/>
          </a:xfrm>
          <a:prstGeom prst="rect">
            <a:avLst/>
          </a:prstGeom>
        </p:spPr>
        <p:txBody>
          <a:bodyPr anchor="b"/>
          <a:lstStyle>
            <a:lvl1pPr algn="l">
              <a:defRPr sz="12000">
                <a:solidFill>
                  <a:schemeClr val="bg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FCF00BB-2C20-4712-999A-90E5172FE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8185181"/>
            <a:ext cx="18288000" cy="1484142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0035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coluna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6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831245"/>
            <a:ext cx="21031200" cy="7896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4700770" y="12637994"/>
              <a:ext cx="3600" cy="122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770" y="12628721"/>
                <a:ext cx="23200" cy="30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5008930" y="12762554"/>
              <a:ext cx="11520" cy="432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9640" y="12753323"/>
                <a:ext cx="29729" cy="6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3711490" y="5259434"/>
              <a:ext cx="32400" cy="381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2389" y="5250348"/>
                <a:ext cx="50238" cy="559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37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na | opçã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3F886-DD85-4E3D-891A-8F6545E57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14BD4C-EB46-4663-A748-406D35DA3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831245"/>
            <a:ext cx="21031200" cy="9364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14:cNvPr>
              <p14:cNvContentPartPr/>
              <p14:nvPr userDrawn="1"/>
            </p14:nvContentPartPr>
            <p14:xfrm>
              <a:off x="4700770" y="12637994"/>
              <a:ext cx="3600" cy="1224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A20600C-8C01-46A9-A5BB-6135738BCE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0770" y="12628721"/>
                <a:ext cx="23200" cy="30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14:cNvPr>
              <p14:cNvContentPartPr/>
              <p14:nvPr userDrawn="1"/>
            </p14:nvContentPartPr>
            <p14:xfrm>
              <a:off x="5008930" y="12762554"/>
              <a:ext cx="11520" cy="432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8D7AEC08-0DFB-4657-BB1D-A81B3C85A0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99640" y="12753323"/>
                <a:ext cx="29729" cy="61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14:cNvPr>
              <p14:cNvContentPartPr/>
              <p14:nvPr userDrawn="1"/>
            </p14:nvContentPartPr>
            <p14:xfrm>
              <a:off x="3711490" y="5259434"/>
              <a:ext cx="32400" cy="38160"/>
            </p14:xfrm>
          </p:contentPart>
        </mc:Choice>
        <mc:Fallback xmlns=""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77A53BB-97AB-4948-B9F3-514CDD1510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02389" y="5250348"/>
                <a:ext cx="50238" cy="559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136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831241"/>
            <a:ext cx="10363200" cy="9364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831241"/>
            <a:ext cx="10363200" cy="93642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9EC10BF0-9FA0-4FCB-9284-C15511D1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25742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51349A-537C-4E2E-B677-84247D1DE1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831242"/>
            <a:ext cx="10363200" cy="81544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831242"/>
            <a:ext cx="10363200" cy="815443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AFC63E5-64DE-4824-B785-1635E7C41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113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0" y="3831245"/>
            <a:ext cx="10363200" cy="9364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04963"/>
            <a:ext cx="10363200" cy="25564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344400" y="2785405"/>
            <a:ext cx="10363200" cy="104100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017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16F9FE-9E3B-4B79-84BE-9E221A506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0" y="3831245"/>
            <a:ext cx="10363200" cy="815442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CFF86BE-5353-4A64-8DEB-510ABCF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004963"/>
            <a:ext cx="10363200" cy="25564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7258542-04CB-421B-B518-9516E3FDD7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344400" y="2785405"/>
            <a:ext cx="10363200" cy="920026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22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831244"/>
            <a:ext cx="10315574" cy="1647824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748941"/>
            <a:ext cx="10315574" cy="74465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831244"/>
            <a:ext cx="10366376" cy="1647824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748941"/>
            <a:ext cx="10366376" cy="744655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95190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8D870-06F2-4F91-A95E-B60008171E97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61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nas com subtítulo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8FFFBF-B0AD-4426-8C52-495593DE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831244"/>
            <a:ext cx="10315574" cy="1647824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D1E21-6319-4764-9415-36B28547C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748941"/>
            <a:ext cx="10315574" cy="623673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70D5B4-1BDE-410D-97E6-D288A337B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831244"/>
            <a:ext cx="10366376" cy="1647824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7A4A74-3F62-4E64-8891-C69BD8595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748941"/>
            <a:ext cx="10366376" cy="623673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7EA3669-2523-45F2-8F3B-5D68B885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10191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1" y="8586889"/>
            <a:ext cx="6648498" cy="1273350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1" y="10137966"/>
            <a:ext cx="6648498" cy="305752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76401" y="3831242"/>
            <a:ext cx="6648498" cy="4477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237919" y="8586889"/>
            <a:ext cx="6648498" cy="1273350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37919" y="10137966"/>
            <a:ext cx="6648498" cy="305752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237919" y="3831242"/>
            <a:ext cx="6648498" cy="4477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799439" y="8586889"/>
            <a:ext cx="6648498" cy="1273350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6799439" y="10137966"/>
            <a:ext cx="6648498" cy="305752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6799439" y="3831242"/>
            <a:ext cx="6648498" cy="44779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08A54805-6A4D-4DD2-8D3E-9EE6CF37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01575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698F3D2E-9763-40FE-994A-BF86B7599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1" y="7367845"/>
            <a:ext cx="6648498" cy="1273350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8A0A89C2-19F1-47DE-95DF-55E1873F2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1" y="8918922"/>
            <a:ext cx="6648498" cy="305752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A7B43E51-727C-46A6-AE60-3343FFA1C3D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76401" y="3831243"/>
            <a:ext cx="6648498" cy="3258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0" name="Espaço Reservado para Texto 2">
            <a:extLst>
              <a:ext uri="{FF2B5EF4-FFF2-40B4-BE49-F238E27FC236}">
                <a16:creationId xmlns:a16="http://schemas.microsoft.com/office/drawing/2014/main" id="{0BD92B7D-5B19-4429-974D-629F720CD43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237919" y="7367845"/>
            <a:ext cx="6648498" cy="1273350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Espaço Reservado para Conteúdo 3">
            <a:extLst>
              <a:ext uri="{FF2B5EF4-FFF2-40B4-BE49-F238E27FC236}">
                <a16:creationId xmlns:a16="http://schemas.microsoft.com/office/drawing/2014/main" id="{2995EA3F-E62A-4A0C-98BB-691A3493C4A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237919" y="8918922"/>
            <a:ext cx="6648498" cy="305752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2" name="Espaço Reservado para Conteúdo 3">
            <a:extLst>
              <a:ext uri="{FF2B5EF4-FFF2-40B4-BE49-F238E27FC236}">
                <a16:creationId xmlns:a16="http://schemas.microsoft.com/office/drawing/2014/main" id="{FEA144F4-208F-47A9-ABAA-CCADE2B44BD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9237919" y="3831243"/>
            <a:ext cx="6648498" cy="3258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38" name="Espaço Reservado para Texto 2">
            <a:extLst>
              <a:ext uri="{FF2B5EF4-FFF2-40B4-BE49-F238E27FC236}">
                <a16:creationId xmlns:a16="http://schemas.microsoft.com/office/drawing/2014/main" id="{F99EAF18-6CAC-4D73-A058-829D7141200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799439" y="7367845"/>
            <a:ext cx="6648498" cy="1273350"/>
          </a:xfr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9" name="Espaço Reservado para Conteúdo 3">
            <a:extLst>
              <a:ext uri="{FF2B5EF4-FFF2-40B4-BE49-F238E27FC236}">
                <a16:creationId xmlns:a16="http://schemas.microsoft.com/office/drawing/2014/main" id="{3A85F1F2-3325-4CC2-A01A-F2F3F27AD0A5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6799439" y="8918922"/>
            <a:ext cx="6648498" cy="3057528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Espaço Reservado para Conteúdo 3">
            <a:extLst>
              <a:ext uri="{FF2B5EF4-FFF2-40B4-BE49-F238E27FC236}">
                <a16:creationId xmlns:a16="http://schemas.microsoft.com/office/drawing/2014/main" id="{F5397BD7-F56A-41D9-8153-77D66878C49E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6799439" y="3831243"/>
            <a:ext cx="6648498" cy="325887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E055149-32C1-46EE-88CE-45670C63C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910247"/>
            <a:ext cx="21031200" cy="2651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415406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0247"/>
            <a:ext cx="7864474" cy="2651126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68" y="2261139"/>
            <a:ext cx="12893008" cy="109343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3831241"/>
            <a:ext cx="7864474" cy="9364250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047476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0D323A-F004-4056-86E1-03DAED140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0247"/>
            <a:ext cx="7864474" cy="2651126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D16886-CEB3-4F6B-8B8E-1267569F6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7768" y="2261140"/>
            <a:ext cx="12893008" cy="9724528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0140C20-D5A7-4975-934D-9C78602A7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3831241"/>
            <a:ext cx="7864474" cy="815442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788512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s assimétricas | opçã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2261140"/>
            <a:ext cx="7864474" cy="1853660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401088"/>
            <a:ext cx="7864474" cy="8794400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952597" y="2261140"/>
            <a:ext cx="12274362" cy="109343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773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nas assimétricas | opçã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0543E-FE8C-46ED-B7C6-704EF154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2261140"/>
            <a:ext cx="7864474" cy="1853660"/>
          </a:xfrm>
          <a:prstGeom prst="rect">
            <a:avLst/>
          </a:prstGeom>
        </p:spPr>
        <p:txBody>
          <a:bodyPr anchor="b"/>
          <a:lstStyle>
            <a:lvl1pPr>
              <a:defRPr sz="64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D1AE45-A6DF-491C-BF32-EA5DA342E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401089"/>
            <a:ext cx="7864474" cy="7584578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9A3A8373-DC13-4EE2-AA90-FE69CE5C61E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952597" y="2261141"/>
            <a:ext cx="12274362" cy="97245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3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902E-9359-4210-815B-C9D99980C6C1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FFA-14C7-4092-91BF-FF947CA76380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7629-979E-436D-A154-8DEF75B93728}" type="datetime1">
              <a:rPr lang="pt-BR" smtClean="0"/>
              <a:t>20/11/2023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F2182-3ADA-4D5F-AE5C-60C1FA644895}" type="datetime1">
              <a:rPr lang="pt-BR" smtClean="0"/>
              <a:t>20/11/2023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8880-32DD-422D-9398-D11BF031FD70}" type="datetime1">
              <a:rPr lang="pt-BR" smtClean="0"/>
              <a:t>20/11/2023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406D-81D3-4ADA-B5CD-AF83F58530D1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7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BA0A-A2B1-4076-8E01-ADC76B1C4CC7}" type="datetime1">
              <a:rPr lang="pt-BR" smtClean="0"/>
              <a:t>20/11/2023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customXml" Target="../ink/ink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F8C00-84E5-44EA-BC74-28696AE73F9A}" type="datetime1">
              <a:rPr lang="pt-BR" smtClean="0"/>
              <a:t>20/11/2023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C18F6B28-CD66-4AFE-99A5-5C90F1509D26}"/>
                  </a:ext>
                </a:extLst>
              </p14:cNvPr>
              <p14:cNvContentPartPr/>
              <p14:nvPr userDrawn="1"/>
            </p14:nvContentPartPr>
            <p14:xfrm>
              <a:off x="4997932" y="2002422"/>
              <a:ext cx="7920" cy="9360"/>
            </p14:xfrm>
          </p:contentPart>
        </mc:Choice>
        <mc:Fallback xmlns=""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C18F6B28-CD66-4AFE-99A5-5C90F1509D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8503" y="1993062"/>
                <a:ext cx="26400" cy="277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16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50" r:id="rId14"/>
    <p:sldLayoutId id="2147483652" r:id="rId15"/>
    <p:sldLayoutId id="2147483663" r:id="rId16"/>
    <p:sldLayoutId id="2147483661" r:id="rId17"/>
    <p:sldLayoutId id="2147483664" r:id="rId18"/>
    <p:sldLayoutId id="2147483653" r:id="rId19"/>
    <p:sldLayoutId id="2147483665" r:id="rId20"/>
    <p:sldLayoutId id="2147483654" r:id="rId21"/>
    <p:sldLayoutId id="2147483666" r:id="rId22"/>
    <p:sldLayoutId id="2147483656" r:id="rId23"/>
    <p:sldLayoutId id="2147483667" r:id="rId24"/>
    <p:sldLayoutId id="2147483657" r:id="rId25"/>
    <p:sldLayoutId id="2147483670" r:id="rId26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hyperlink" Target="about:blank" TargetMode="External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3F015D57-B8FC-49AF-9797-88BCAE39E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235" y="4884821"/>
            <a:ext cx="13812254" cy="39463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169028F-2615-4531-879B-86959C7CD465}"/>
              </a:ext>
            </a:extLst>
          </p:cNvPr>
          <p:cNvSpPr/>
          <p:nvPr/>
        </p:nvSpPr>
        <p:spPr>
          <a:xfrm>
            <a:off x="0" y="9102138"/>
            <a:ext cx="2438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pt-BR" sz="4800" b="1" dirty="0">
                <a:solidFill>
                  <a:schemeClr val="bg2"/>
                </a:solidFill>
              </a:rPr>
              <a:t>Seminário de Políticas Públicas para Eficiência Energética na Indústria</a:t>
            </a: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endParaRPr lang="pt-BR" sz="4800" b="1" dirty="0">
              <a:solidFill>
                <a:schemeClr val="bg2"/>
              </a:solidFill>
            </a:endParaRP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pt-BR" sz="4400" b="1" dirty="0">
                <a:solidFill>
                  <a:schemeClr val="bg2"/>
                </a:solidFill>
              </a:rPr>
              <a:t>Escopo dos estudos e etapas finalizadas</a:t>
            </a:r>
          </a:p>
          <a:p>
            <a:pPr algn="ctr" defTabSz="1828800">
              <a:lnSpc>
                <a:spcPct val="90000"/>
              </a:lnSpc>
              <a:spcBef>
                <a:spcPct val="0"/>
              </a:spcBef>
            </a:pPr>
            <a:r>
              <a:rPr lang="pt-BR" sz="4400" b="1" dirty="0">
                <a:solidFill>
                  <a:schemeClr val="bg2"/>
                </a:solidFill>
              </a:rPr>
              <a:t>21 de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332509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D02B9E-31E4-403B-97FF-89AC471BEDA7}"/>
              </a:ext>
            </a:extLst>
          </p:cNvPr>
          <p:cNvSpPr txBox="1"/>
          <p:nvPr/>
        </p:nvSpPr>
        <p:spPr>
          <a:xfrm>
            <a:off x="1058781" y="896356"/>
            <a:ext cx="15401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rPr>
              <a:t>Objetivos principais do programa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CD34485-DC9D-48D5-A3DC-A3AF2753F9E2}"/>
              </a:ext>
            </a:extLst>
          </p:cNvPr>
          <p:cNvSpPr/>
          <p:nvPr/>
        </p:nvSpPr>
        <p:spPr>
          <a:xfrm>
            <a:off x="0" y="11486050"/>
            <a:ext cx="24384000" cy="2206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94D4EE"/>
              </a:solidFill>
              <a:effectLst/>
              <a:uLnTx/>
              <a:uFillTx/>
              <a:latin typeface="Clear Sans"/>
              <a:ea typeface="+mn-ea"/>
              <a:cs typeface="+mn-cs"/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F1B6F62-D7D7-4837-92D6-8A2F7D8A7256}"/>
              </a:ext>
            </a:extLst>
          </p:cNvPr>
          <p:cNvSpPr txBox="1"/>
          <p:nvPr/>
        </p:nvSpPr>
        <p:spPr>
          <a:xfrm>
            <a:off x="619432" y="11942482"/>
            <a:ext cx="22886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2D2E87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</a:rPr>
              <a:t>Mitigação de emissões de gases de efeito estufa para a Contribuição Nacionalmente Determinada (NDC) do Brasil no âmbito do Acordo de Paris sob a Convenção Quadro das Nações Unidas sobre Mudanças do Clima.</a:t>
            </a: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B03C7424-7DF0-4F66-BCFE-3C45D48FE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527" y="833164"/>
            <a:ext cx="4208546" cy="808464"/>
          </a:xfrm>
          <a:prstGeom prst="rect">
            <a:avLst/>
          </a:prstGeom>
          <a:noFill/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3722DB03-5EEA-4DDD-BC66-4B760AB88C6D}"/>
              </a:ext>
            </a:extLst>
          </p:cNvPr>
          <p:cNvGrpSpPr/>
          <p:nvPr/>
        </p:nvGrpSpPr>
        <p:grpSpPr>
          <a:xfrm>
            <a:off x="23505551" y="12774538"/>
            <a:ext cx="638530" cy="885952"/>
            <a:chOff x="15660769" y="690362"/>
            <a:chExt cx="638530" cy="885952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1083131-B6A2-4AAB-B736-12C87BEF8B10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  <p:sp>
          <p:nvSpPr>
            <p:cNvPr id="31" name="Slide Number Placeholder 5">
              <a:extLst>
                <a:ext uri="{FF2B5EF4-FFF2-40B4-BE49-F238E27FC236}">
                  <a16:creationId xmlns:a16="http://schemas.microsoft.com/office/drawing/2014/main" id="{E02BFC16-0CA5-4600-956B-FC496FB6CCE5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</a:rPr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</a:endParaRPr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D02B336-BA4F-482C-A7A9-18E5A87078A4}"/>
              </a:ext>
            </a:extLst>
          </p:cNvPr>
          <p:cNvSpPr txBox="1"/>
          <p:nvPr/>
        </p:nvSpPr>
        <p:spPr>
          <a:xfrm>
            <a:off x="2456743" y="8688174"/>
            <a:ext cx="94665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Tx/>
              <a:buNone/>
              <a:tabLst/>
              <a:defRPr/>
            </a:pPr>
            <a:r>
              <a:rPr kumimoji="0" lang="pt-BR" sz="3200" i="0" u="none" strike="noStrike" kern="1200" cap="none" spc="0" normalizeH="0" baseline="0" noProof="0" dirty="0">
                <a:ln>
                  <a:noFill/>
                </a:ln>
                <a:solidFill>
                  <a:srgbClr val="2D2E87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  <a:sym typeface="Arial"/>
              </a:rPr>
              <a:t>Viabilizar investimentos em eficiência energética de PMEs industriais no Estado de São Paulo 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9674FB82-994F-4260-BA90-F67FB542B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1847" y="2993574"/>
            <a:ext cx="8297434" cy="5773216"/>
          </a:xfrm>
          <a:prstGeom prst="rect">
            <a:avLst/>
          </a:prstGeom>
        </p:spPr>
      </p:pic>
      <p:grpSp>
        <p:nvGrpSpPr>
          <p:cNvPr id="32" name="Agrupar 31">
            <a:extLst>
              <a:ext uri="{FF2B5EF4-FFF2-40B4-BE49-F238E27FC236}">
                <a16:creationId xmlns:a16="http://schemas.microsoft.com/office/drawing/2014/main" id="{3599F4B2-7961-4CC6-8B4A-8174441EF463}"/>
              </a:ext>
            </a:extLst>
          </p:cNvPr>
          <p:cNvGrpSpPr/>
          <p:nvPr/>
        </p:nvGrpSpPr>
        <p:grpSpPr>
          <a:xfrm>
            <a:off x="1381244" y="3351586"/>
            <a:ext cx="961200" cy="6136106"/>
            <a:chOff x="12472976" y="2945210"/>
            <a:chExt cx="961200" cy="6136106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65671D0D-4B65-40DD-9DC8-679190F7CAED}"/>
                </a:ext>
              </a:extLst>
            </p:cNvPr>
            <p:cNvSpPr/>
            <p:nvPr/>
          </p:nvSpPr>
          <p:spPr>
            <a:xfrm>
              <a:off x="12472976" y="8120116"/>
              <a:ext cx="961200" cy="961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94D4EE"/>
                </a:solidFill>
                <a:effectLst/>
                <a:uLnTx/>
                <a:uFillTx/>
                <a:latin typeface="Clear Sans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A008C5EF-D4B9-406A-95C6-F58199787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53576" y="2945210"/>
              <a:ext cx="0" cy="5655508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E5C01A6E-A7BA-4ACD-BC50-198FF590D74E}"/>
                </a:ext>
              </a:extLst>
            </p:cNvPr>
            <p:cNvSpPr txBox="1"/>
            <p:nvPr/>
          </p:nvSpPr>
          <p:spPr>
            <a:xfrm>
              <a:off x="12490892" y="8277552"/>
              <a:ext cx="925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  <a:sym typeface="Arial"/>
                </a:rPr>
                <a:t>1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  <a:sym typeface="Arial"/>
              </a:endParaRPr>
            </a:p>
          </p:txBody>
        </p:sp>
      </p:grpSp>
      <p:pic>
        <p:nvPicPr>
          <p:cNvPr id="39" name="Imagem 12" descr="Padrão do plano de fundo&#10;&#10;Descrição gerada automaticamente">
            <a:extLst>
              <a:ext uri="{FF2B5EF4-FFF2-40B4-BE49-F238E27FC236}">
                <a16:creationId xmlns:a16="http://schemas.microsoft.com/office/drawing/2014/main" id="{A8C9A03F-FD24-4B31-A44F-7711B55A6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182" y="3053802"/>
            <a:ext cx="8368920" cy="5773216"/>
          </a:xfrm>
          <a:prstGeom prst="rect">
            <a:avLst/>
          </a:prstGeom>
        </p:spPr>
      </p:pic>
      <p:grpSp>
        <p:nvGrpSpPr>
          <p:cNvPr id="40" name="Agrupar 34">
            <a:extLst>
              <a:ext uri="{FF2B5EF4-FFF2-40B4-BE49-F238E27FC236}">
                <a16:creationId xmlns:a16="http://schemas.microsoft.com/office/drawing/2014/main" id="{F5A55217-E611-45AE-82D4-A5B90E73A68C}"/>
              </a:ext>
            </a:extLst>
          </p:cNvPr>
          <p:cNvGrpSpPr/>
          <p:nvPr/>
        </p:nvGrpSpPr>
        <p:grpSpPr>
          <a:xfrm>
            <a:off x="12403880" y="3411814"/>
            <a:ext cx="961200" cy="6136106"/>
            <a:chOff x="1124093" y="2949455"/>
            <a:chExt cx="961200" cy="6136106"/>
          </a:xfrm>
        </p:grpSpPr>
        <p:sp>
          <p:nvSpPr>
            <p:cNvPr id="41" name="Elipse 15">
              <a:extLst>
                <a:ext uri="{FF2B5EF4-FFF2-40B4-BE49-F238E27FC236}">
                  <a16:creationId xmlns:a16="http://schemas.microsoft.com/office/drawing/2014/main" id="{DAC2AFF6-4C2A-4D14-B6FA-67FA2F2B8B43}"/>
                </a:ext>
              </a:extLst>
            </p:cNvPr>
            <p:cNvSpPr/>
            <p:nvPr/>
          </p:nvSpPr>
          <p:spPr>
            <a:xfrm>
              <a:off x="1124093" y="8124361"/>
              <a:ext cx="961200" cy="9612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94D4EE"/>
                </a:solidFill>
                <a:effectLst/>
                <a:uLnTx/>
                <a:uFillTx/>
                <a:latin typeface="Clear Sans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42" name="Conector reto 17">
              <a:extLst>
                <a:ext uri="{FF2B5EF4-FFF2-40B4-BE49-F238E27FC236}">
                  <a16:creationId xmlns:a16="http://schemas.microsoft.com/office/drawing/2014/main" id="{DDE95D7C-14B2-4AD2-8C36-9A10CB2C98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4693" y="2949455"/>
              <a:ext cx="0" cy="5655508"/>
            </a:xfrm>
            <a:prstGeom prst="line">
              <a:avLst/>
            </a:prstGeom>
            <a:ln w="635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aixaDeTexto 20">
              <a:extLst>
                <a:ext uri="{FF2B5EF4-FFF2-40B4-BE49-F238E27FC236}">
                  <a16:creationId xmlns:a16="http://schemas.microsoft.com/office/drawing/2014/main" id="{70BFA8BB-D701-4F73-A4F4-59AA099B9E77}"/>
                </a:ext>
              </a:extLst>
            </p:cNvPr>
            <p:cNvSpPr txBox="1"/>
            <p:nvPr/>
          </p:nvSpPr>
          <p:spPr>
            <a:xfrm>
              <a:off x="1142009" y="8281797"/>
              <a:ext cx="9253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1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lear Sans" panose="020B0503030202020304" pitchFamily="34" charset="0"/>
                  <a:ea typeface="+mn-ea"/>
                  <a:cs typeface="Clear Sans" panose="020B0503030202020304" pitchFamily="34" charset="0"/>
                  <a:sym typeface="Arial"/>
                </a:rPr>
                <a:t>2</a:t>
              </a:r>
              <a:endPara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lear Sans" panose="020B0503030202020304" pitchFamily="34" charset="0"/>
                <a:ea typeface="+mn-ea"/>
                <a:cs typeface="Clear Sans" panose="020B0503030202020304" pitchFamily="34" charset="0"/>
                <a:sym typeface="Arial"/>
              </a:endParaRPr>
            </a:p>
          </p:txBody>
        </p:sp>
      </p:grpSp>
      <p:sp>
        <p:nvSpPr>
          <p:cNvPr id="44" name="CaixaDeTexto 19">
            <a:extLst>
              <a:ext uri="{FF2B5EF4-FFF2-40B4-BE49-F238E27FC236}">
                <a16:creationId xmlns:a16="http://schemas.microsoft.com/office/drawing/2014/main" id="{09A0988C-466A-4722-BAB7-EC46B07C7352}"/>
              </a:ext>
            </a:extLst>
          </p:cNvPr>
          <p:cNvSpPr txBox="1"/>
          <p:nvPr/>
        </p:nvSpPr>
        <p:spPr>
          <a:xfrm>
            <a:off x="13419358" y="8676140"/>
            <a:ext cx="927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defTabSz="45718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Tx/>
              <a:buNone/>
              <a:tabLst/>
              <a:defRPr/>
            </a:pPr>
            <a:r>
              <a:rPr lang="pt-BR" sz="3200" dirty="0">
                <a:solidFill>
                  <a:srgbClr val="2D2E87"/>
                </a:solidFill>
                <a:latin typeface="Clear Sans" panose="020B0503030202020304" pitchFamily="34" charset="0"/>
                <a:cs typeface="Clear Sans" panose="020B0503030202020304" pitchFamily="34" charset="0"/>
                <a:sym typeface="Arial"/>
              </a:rPr>
              <a:t>Fomentar o crescimento do mercado de eficiência energética industrial no Brasil </a:t>
            </a:r>
          </a:p>
        </p:txBody>
      </p:sp>
    </p:spTree>
    <p:extLst>
      <p:ext uri="{BB962C8B-B14F-4D97-AF65-F5344CB8AC3E}">
        <p14:creationId xmlns:p14="http://schemas.microsoft.com/office/powerpoint/2010/main" val="378278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Agrupar 82">
            <a:extLst>
              <a:ext uri="{FF2B5EF4-FFF2-40B4-BE49-F238E27FC236}">
                <a16:creationId xmlns:a16="http://schemas.microsoft.com/office/drawing/2014/main" id="{587CCE2C-DA95-4D55-B7CA-D0A920A84180}"/>
              </a:ext>
            </a:extLst>
          </p:cNvPr>
          <p:cNvGrpSpPr/>
          <p:nvPr/>
        </p:nvGrpSpPr>
        <p:grpSpPr>
          <a:xfrm>
            <a:off x="23505553" y="12774538"/>
            <a:ext cx="638530" cy="885952"/>
            <a:chOff x="15660769" y="690362"/>
            <a:chExt cx="638530" cy="885952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AE3D8E1E-A3C5-4364-93DB-29BFA0548747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Slide Number Placeholder 5">
              <a:extLst>
                <a:ext uri="{FF2B5EF4-FFF2-40B4-BE49-F238E27FC236}">
                  <a16:creationId xmlns:a16="http://schemas.microsoft.com/office/drawing/2014/main" id="{430A9814-472D-4F3A-9E89-342A6F712A18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  <a:sym typeface="Arial"/>
                </a:rPr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3</a:t>
              </a:fld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C68070D7-51F7-51E4-A242-C5EA3BC5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958"/>
            <a:ext cx="65" cy="2032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36501" rIns="0" bIns="-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2D2D8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Título 2">
            <a:extLst>
              <a:ext uri="{FF2B5EF4-FFF2-40B4-BE49-F238E27FC236}">
                <a16:creationId xmlns:a16="http://schemas.microsoft.com/office/drawing/2014/main" id="{CADA98B2-C7B0-DF03-4BA0-FB51CACA4010}"/>
              </a:ext>
            </a:extLst>
          </p:cNvPr>
          <p:cNvSpPr txBox="1">
            <a:spLocks/>
          </p:cNvSpPr>
          <p:nvPr/>
        </p:nvSpPr>
        <p:spPr>
          <a:xfrm>
            <a:off x="489718" y="986148"/>
            <a:ext cx="18683726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Escopo 1: Proposições para PEE na Indústria</a:t>
            </a:r>
          </a:p>
          <a:p>
            <a:pPr>
              <a:lnSpc>
                <a:spcPct val="150000"/>
              </a:lnSpc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Desafio: Participação baixa das indústrias (∼ 6% no uso de recursos entre 2009-2022)</a:t>
            </a:r>
            <a:r>
              <a:rPr lang="pt-BR" sz="3200" dirty="0">
                <a:solidFill>
                  <a:srgbClr val="65B32E"/>
                </a:solidFill>
                <a:latin typeface="Clear Sans"/>
              </a:rPr>
              <a:t>  </a:t>
            </a:r>
            <a:endParaRPr lang="pt-BR" sz="3200" b="0" i="0" u="none" strike="noStrike" kern="120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Clear Sans"/>
            </a:endParaRPr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id="{E164370B-2CB5-A8BD-6D94-55CC2CC6B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90" y="2932064"/>
            <a:ext cx="14671898" cy="9552296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id="{B25152C6-DF28-7855-54E1-813B7E01EA28}"/>
              </a:ext>
            </a:extLst>
          </p:cNvPr>
          <p:cNvSpPr txBox="1"/>
          <p:nvPr/>
        </p:nvSpPr>
        <p:spPr>
          <a:xfrm>
            <a:off x="17449090" y="2938160"/>
            <a:ext cx="4700016" cy="74174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lear Sans"/>
                <a:ea typeface="+mj-ea"/>
                <a:cs typeface="+mj-cs"/>
              </a:rPr>
              <a:t>Parceiros e agentes envolvidos:</a:t>
            </a: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ANEEL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ABRADEE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Distribuidoras de energia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ABESCO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MME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MDIC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CNI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SENAI</a:t>
            </a: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r>
              <a:rPr lang="pt-BR" sz="2800" b="1" dirty="0">
                <a:latin typeface="Clear Sans"/>
                <a:ea typeface="+mj-ea"/>
                <a:cs typeface="+mj-cs"/>
              </a:rPr>
              <a:t>Estudos executados:</a:t>
            </a: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Facto Energy e PUC Rio</a:t>
            </a:r>
          </a:p>
        </p:txBody>
      </p:sp>
    </p:spTree>
    <p:extLst>
      <p:ext uri="{BB962C8B-B14F-4D97-AF65-F5344CB8AC3E}">
        <p14:creationId xmlns:p14="http://schemas.microsoft.com/office/powerpoint/2010/main" val="115762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Agrupar 82">
            <a:extLst>
              <a:ext uri="{FF2B5EF4-FFF2-40B4-BE49-F238E27FC236}">
                <a16:creationId xmlns:a16="http://schemas.microsoft.com/office/drawing/2014/main" id="{587CCE2C-DA95-4D55-B7CA-D0A920A84180}"/>
              </a:ext>
            </a:extLst>
          </p:cNvPr>
          <p:cNvGrpSpPr/>
          <p:nvPr/>
        </p:nvGrpSpPr>
        <p:grpSpPr>
          <a:xfrm>
            <a:off x="23505553" y="12774538"/>
            <a:ext cx="638530" cy="885952"/>
            <a:chOff x="15660769" y="690362"/>
            <a:chExt cx="638530" cy="885952"/>
          </a:xfrm>
        </p:grpSpPr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AE3D8E1E-A3C5-4364-93DB-29BFA0548747}"/>
                </a:ext>
              </a:extLst>
            </p:cNvPr>
            <p:cNvSpPr/>
            <p:nvPr/>
          </p:nvSpPr>
          <p:spPr>
            <a:xfrm>
              <a:off x="15660769" y="801536"/>
              <a:ext cx="638530" cy="6385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2D2D87"/>
                </a:solidFill>
                <a:effectLst/>
                <a:uLnTx/>
                <a:uFillTx/>
                <a:latin typeface="Clear Sans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Slide Number Placeholder 5">
              <a:extLst>
                <a:ext uri="{FF2B5EF4-FFF2-40B4-BE49-F238E27FC236}">
                  <a16:creationId xmlns:a16="http://schemas.microsoft.com/office/drawing/2014/main" id="{430A9814-472D-4F3A-9E89-342A6F712A18}"/>
                </a:ext>
              </a:extLst>
            </p:cNvPr>
            <p:cNvSpPr txBox="1">
              <a:spLocks/>
            </p:cNvSpPr>
            <p:nvPr/>
          </p:nvSpPr>
          <p:spPr>
            <a:xfrm>
              <a:off x="15660769" y="690362"/>
              <a:ext cx="638530" cy="88595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8F63A3B-78C7-47BE-AE5E-E10140E04643}" type="slidenum"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65B32E"/>
                  </a:solidFill>
                  <a:effectLst/>
                  <a:uLnTx/>
                  <a:uFillTx/>
                  <a:latin typeface="Clear Sans"/>
                  <a:ea typeface="+mn-ea"/>
                  <a:cs typeface="+mn-cs"/>
                  <a:sym typeface="Arial"/>
                </a:rPr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4</a:t>
              </a:fld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C68070D7-51F7-51E4-A242-C5EA3BC5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6958"/>
            <a:ext cx="65" cy="20328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36501" rIns="0" bIns="-3650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ítulo 2">
            <a:extLst>
              <a:ext uri="{FF2B5EF4-FFF2-40B4-BE49-F238E27FC236}">
                <a16:creationId xmlns:a16="http://schemas.microsoft.com/office/drawing/2014/main" id="{CADA98B2-C7B0-DF03-4BA0-FB51CACA4010}"/>
              </a:ext>
            </a:extLst>
          </p:cNvPr>
          <p:cNvSpPr txBox="1">
            <a:spLocks/>
          </p:cNvSpPr>
          <p:nvPr/>
        </p:nvSpPr>
        <p:spPr>
          <a:xfrm>
            <a:off x="453142" y="986148"/>
            <a:ext cx="16609562" cy="786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Escopo 2: Políticas públicas de EE térmica na Indústria</a:t>
            </a:r>
          </a:p>
          <a:p>
            <a:pPr>
              <a:lnSpc>
                <a:spcPct val="150000"/>
              </a:lnSpc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Desafio: A grand</a:t>
            </a:r>
            <a:r>
              <a:rPr lang="pt-BR" sz="3200" dirty="0">
                <a:solidFill>
                  <a:srgbClr val="65B32E"/>
                </a:solidFill>
                <a:latin typeface="Clear Sans"/>
              </a:rPr>
              <a:t>e maioria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65B32E"/>
                </a:solidFill>
                <a:effectLst/>
                <a:uLnTx/>
                <a:uFillTx/>
                <a:latin typeface="Clear Sans"/>
                <a:ea typeface="+mj-ea"/>
                <a:cs typeface="+mj-cs"/>
              </a:rPr>
              <a:t>do consumo industrial é térmico (quase 80%, EPE 2022)</a:t>
            </a:r>
            <a:r>
              <a:rPr lang="pt-BR" sz="3200" dirty="0">
                <a:solidFill>
                  <a:srgbClr val="65B32E"/>
                </a:solidFill>
                <a:latin typeface="Clear Sans"/>
              </a:rPr>
              <a:t> </a:t>
            </a:r>
            <a:endParaRPr lang="pt-BR" sz="3200" b="0" i="0" u="none" strike="noStrike" kern="1200" cap="none" spc="0" normalizeH="0" baseline="0" noProof="0" dirty="0">
              <a:ln>
                <a:noFill/>
              </a:ln>
              <a:solidFill>
                <a:srgbClr val="65B32E"/>
              </a:solidFill>
              <a:effectLst/>
              <a:uLnTx/>
              <a:uFillTx/>
              <a:latin typeface="Clear Sans"/>
            </a:endParaRPr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83F9AEFE-938C-C332-073C-B50AC895F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190" y="2938160"/>
            <a:ext cx="14478198" cy="9509349"/>
          </a:xfrm>
          <a:prstGeom prst="rect">
            <a:avLst/>
          </a:prstGeom>
        </p:spPr>
      </p:pic>
      <p:sp>
        <p:nvSpPr>
          <p:cNvPr id="89" name="CaixaDeTexto 88">
            <a:extLst>
              <a:ext uri="{FF2B5EF4-FFF2-40B4-BE49-F238E27FC236}">
                <a16:creationId xmlns:a16="http://schemas.microsoft.com/office/drawing/2014/main" id="{FBA20726-EF89-0006-CAB1-94F607E3EE1E}"/>
              </a:ext>
            </a:extLst>
          </p:cNvPr>
          <p:cNvSpPr txBox="1"/>
          <p:nvPr/>
        </p:nvSpPr>
        <p:spPr>
          <a:xfrm>
            <a:off x="17302786" y="2938160"/>
            <a:ext cx="4700016" cy="6986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lear Sans"/>
                <a:ea typeface="+mj-ea"/>
                <a:cs typeface="+mj-cs"/>
              </a:rPr>
              <a:t>Parceiros e agentes envolvidos:</a:t>
            </a: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MME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MDIC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CNI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EPE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SENAI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ABRINSTAL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Instituto E+</a:t>
            </a: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Instituto Clima e Sociedade</a:t>
            </a: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r>
              <a:rPr lang="pt-BR" sz="2800" b="1" dirty="0">
                <a:latin typeface="Clear Sans"/>
                <a:ea typeface="+mj-ea"/>
                <a:cs typeface="+mj-cs"/>
              </a:rPr>
              <a:t>Estudos executados:</a:t>
            </a:r>
          </a:p>
          <a:p>
            <a:pPr algn="ctr"/>
            <a:endParaRPr lang="pt-BR" sz="2800" dirty="0">
              <a:latin typeface="Clear Sans"/>
              <a:ea typeface="+mj-ea"/>
              <a:cs typeface="+mj-cs"/>
            </a:endParaRPr>
          </a:p>
          <a:p>
            <a:pPr algn="ctr"/>
            <a:r>
              <a:rPr lang="pt-BR" sz="2800" dirty="0">
                <a:latin typeface="Clear Sans"/>
                <a:ea typeface="+mj-ea"/>
                <a:cs typeface="+mj-cs"/>
              </a:rPr>
              <a:t>Facto Energy e PUC Rio</a:t>
            </a:r>
          </a:p>
        </p:txBody>
      </p:sp>
    </p:spTree>
    <p:extLst>
      <p:ext uri="{BB962C8B-B14F-4D97-AF65-F5344CB8AC3E}">
        <p14:creationId xmlns:p14="http://schemas.microsoft.com/office/powerpoint/2010/main" val="18519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senho de uma cidade&#10;&#10;Descrição gerada automaticamente">
            <a:extLst>
              <a:ext uri="{FF2B5EF4-FFF2-40B4-BE49-F238E27FC236}">
                <a16:creationId xmlns:a16="http://schemas.microsoft.com/office/drawing/2014/main" id="{F982F608-90AF-474F-A69D-32421A9A4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12381"/>
          <a:stretch/>
        </p:blipFill>
        <p:spPr>
          <a:xfrm>
            <a:off x="0" y="-309606"/>
            <a:ext cx="24384000" cy="10824328"/>
          </a:xfrm>
          <a:prstGeom prst="rect">
            <a:avLst/>
          </a:prstGeom>
        </p:spPr>
      </p:pic>
      <p:pic>
        <p:nvPicPr>
          <p:cNvPr id="38" name="Imagem 37" descr="Texto&#10;&#10;Descrição gerada automaticamente com confiança média">
            <a:extLst>
              <a:ext uri="{FF2B5EF4-FFF2-40B4-BE49-F238E27FC236}">
                <a16:creationId xmlns:a16="http://schemas.microsoft.com/office/drawing/2014/main" id="{236A7AE4-BDC8-4D09-9D55-4C9364482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42" y="800881"/>
            <a:ext cx="11659460" cy="33312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6EF0BBE-866E-47CE-ABD4-6A986D1469A4}"/>
              </a:ext>
            </a:extLst>
          </p:cNvPr>
          <p:cNvSpPr/>
          <p:nvPr/>
        </p:nvSpPr>
        <p:spPr>
          <a:xfrm>
            <a:off x="8035079" y="7297038"/>
            <a:ext cx="8485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28600">
              <a:defRPr/>
            </a:pPr>
            <a:r>
              <a:rPr lang="pt-BR" sz="4000" dirty="0">
                <a:solidFill>
                  <a:srgbClr val="FFFFFF"/>
                </a:solidFill>
                <a:latin typeface="Clear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www.programa-potencializee.com.br</a:t>
            </a:r>
            <a:endParaRPr lang="pt-BR" sz="4000" dirty="0">
              <a:solidFill>
                <a:srgbClr val="FFFFFF"/>
              </a:solidFill>
              <a:latin typeface="Clear Sans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6540B49-2020-47D2-8FB9-486F8848355D}"/>
              </a:ext>
            </a:extLst>
          </p:cNvPr>
          <p:cNvSpPr/>
          <p:nvPr/>
        </p:nvSpPr>
        <p:spPr>
          <a:xfrm>
            <a:off x="1917483" y="10809998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>
                <a:solidFill>
                  <a:srgbClr val="2D2D87"/>
                </a:solidFill>
                <a:latin typeface="Clear Sans"/>
              </a:rPr>
              <a:t>Apoio financeiro</a:t>
            </a:r>
            <a:r>
              <a:rPr lang="en-US" sz="2800">
                <a:solidFill>
                  <a:srgbClr val="2D2D87"/>
                </a:solidFill>
                <a:latin typeface="Clear Sans"/>
              </a:rPr>
              <a:t>:</a:t>
            </a:r>
            <a:endParaRPr lang="pt-BR" sz="2800">
              <a:solidFill>
                <a:srgbClr val="2D2D87"/>
              </a:solidFill>
              <a:latin typeface="Clear San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1DE0954-F69C-4A07-9F3E-2046150A9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951" y="10514722"/>
            <a:ext cx="1875530" cy="52322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BEF65D5-8E8C-4CB4-85EA-2FCC22162DF9}"/>
              </a:ext>
            </a:extLst>
          </p:cNvPr>
          <p:cNvSpPr/>
          <p:nvPr/>
        </p:nvSpPr>
        <p:spPr>
          <a:xfrm>
            <a:off x="9407912" y="6681839"/>
            <a:ext cx="5570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28600">
              <a:defRPr/>
            </a:pPr>
            <a:r>
              <a:rPr lang="pt-BR" sz="3600" dirty="0">
                <a:solidFill>
                  <a:srgbClr val="FFFFFF"/>
                </a:solidFill>
                <a:latin typeface="Clear Sans"/>
              </a:rPr>
              <a:t>Acesse mais informações:</a:t>
            </a:r>
            <a:endParaRPr lang="pt-BR" sz="3600" dirty="0">
              <a:solidFill>
                <a:srgbClr val="FFFFFF"/>
              </a:solidFill>
              <a:latin typeface="Clear San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04DCF6-B36B-4624-BED0-2FBE469760E5}"/>
              </a:ext>
            </a:extLst>
          </p:cNvPr>
          <p:cNvSpPr txBox="1"/>
          <p:nvPr/>
        </p:nvSpPr>
        <p:spPr>
          <a:xfrm>
            <a:off x="8437035" y="5473722"/>
            <a:ext cx="7891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pt-BR" sz="3600" b="1" dirty="0">
                <a:solidFill>
                  <a:srgbClr val="FFFFFF"/>
                </a:solidFill>
                <a:latin typeface="Clear Sans"/>
              </a:rPr>
              <a:t>Muito obrigado pela atenção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B2C8689-4718-79DF-D099-0FDBEBE94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36" y="10597882"/>
            <a:ext cx="24267564" cy="3115176"/>
          </a:xfrm>
          <a:prstGeom prst="rect">
            <a:avLst/>
          </a:prstGeom>
        </p:spPr>
      </p:pic>
      <p:pic>
        <p:nvPicPr>
          <p:cNvPr id="24" name="Imagem 62" descr="Texto&#10;&#10;Descrição gerada automaticamente">
            <a:extLst>
              <a:ext uri="{FF2B5EF4-FFF2-40B4-BE49-F238E27FC236}">
                <a16:creationId xmlns:a16="http://schemas.microsoft.com/office/drawing/2014/main" id="{EBBF562E-A778-F8CC-4E82-DAD6FBF46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7265" y="12419165"/>
            <a:ext cx="2603366" cy="739906"/>
          </a:xfrm>
          <a:prstGeom prst="rect">
            <a:avLst/>
          </a:prstGeom>
        </p:spPr>
      </p:pic>
      <p:pic>
        <p:nvPicPr>
          <p:cNvPr id="25" name="Grafik 6">
            <a:extLst>
              <a:ext uri="{FF2B5EF4-FFF2-40B4-BE49-F238E27FC236}">
                <a16:creationId xmlns:a16="http://schemas.microsoft.com/office/drawing/2014/main" id="{40B97AD0-3508-3754-210A-ABDB59E904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41" y="12488055"/>
            <a:ext cx="1869334" cy="616690"/>
          </a:xfrm>
          <a:prstGeom prst="rect">
            <a:avLst/>
          </a:prstGeom>
        </p:spPr>
      </p:pic>
      <p:pic>
        <p:nvPicPr>
          <p:cNvPr id="26" name="Imagem 61" descr="Logotipo, nome da empresa&#10;&#10;Descrição gerada automaticamente">
            <a:extLst>
              <a:ext uri="{FF2B5EF4-FFF2-40B4-BE49-F238E27FC236}">
                <a16:creationId xmlns:a16="http://schemas.microsoft.com/office/drawing/2014/main" id="{485849E6-158F-5F29-7F2A-3228D297DD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007" y="12165517"/>
            <a:ext cx="1238350" cy="1214070"/>
          </a:xfrm>
          <a:prstGeom prst="rect">
            <a:avLst/>
          </a:prstGeom>
        </p:spPr>
      </p:pic>
      <p:pic>
        <p:nvPicPr>
          <p:cNvPr id="27" name="Imagem 53" descr="Desenho de bandeira&#10;&#10;Descrição gerada automaticamente com confiança média">
            <a:extLst>
              <a:ext uri="{FF2B5EF4-FFF2-40B4-BE49-F238E27FC236}">
                <a16:creationId xmlns:a16="http://schemas.microsoft.com/office/drawing/2014/main" id="{07DA3C44-DF22-5E18-38A5-BE0B8FA5C5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96" y="12127417"/>
            <a:ext cx="2884584" cy="1312338"/>
          </a:xfrm>
          <a:prstGeom prst="rect">
            <a:avLst/>
          </a:prstGeom>
        </p:spPr>
      </p:pic>
      <p:pic>
        <p:nvPicPr>
          <p:cNvPr id="28" name="Imagem 52" descr="Logotipo, nome da empresa&#10;&#10;Descrição gerada automaticamente">
            <a:extLst>
              <a:ext uri="{FF2B5EF4-FFF2-40B4-BE49-F238E27FC236}">
                <a16:creationId xmlns:a16="http://schemas.microsoft.com/office/drawing/2014/main" id="{2AF86453-37B9-5FCA-C750-7CAAC7F6036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062" y="12311562"/>
            <a:ext cx="1853324" cy="969672"/>
          </a:xfrm>
          <a:prstGeom prst="rect">
            <a:avLst/>
          </a:prstGeom>
        </p:spPr>
      </p:pic>
      <p:pic>
        <p:nvPicPr>
          <p:cNvPr id="29" name="Picture 4">
            <a:extLst>
              <a:ext uri="{FF2B5EF4-FFF2-40B4-BE49-F238E27FC236}">
                <a16:creationId xmlns:a16="http://schemas.microsoft.com/office/drawing/2014/main" id="{3E9DE8DB-4AAC-28AE-E0EE-C71D6E5D6F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536950" y="12220609"/>
            <a:ext cx="1783892" cy="1061514"/>
          </a:xfrm>
          <a:prstGeom prst="rect">
            <a:avLst/>
          </a:prstGeom>
        </p:spPr>
      </p:pic>
      <p:pic>
        <p:nvPicPr>
          <p:cNvPr id="30" name="Imagem 18">
            <a:extLst>
              <a:ext uri="{FF2B5EF4-FFF2-40B4-BE49-F238E27FC236}">
                <a16:creationId xmlns:a16="http://schemas.microsoft.com/office/drawing/2014/main" id="{480D28F5-79BE-A75D-9A76-4F23B6B44F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8168" y="12453784"/>
            <a:ext cx="1905780" cy="670668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D13EC378-BD08-CC7A-6CDA-284A04838B2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484" t="8665" r="10747" b="40292"/>
          <a:stretch/>
        </p:blipFill>
        <p:spPr>
          <a:xfrm>
            <a:off x="10409150" y="12468223"/>
            <a:ext cx="2614372" cy="69701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B3FDFE8-5504-D8C2-A245-633C8285AF17}"/>
              </a:ext>
            </a:extLst>
          </p:cNvPr>
          <p:cNvSpPr/>
          <p:nvPr/>
        </p:nvSpPr>
        <p:spPr>
          <a:xfrm>
            <a:off x="2120683" y="10809998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>
                <a:solidFill>
                  <a:srgbClr val="2D2D87"/>
                </a:solidFill>
                <a:latin typeface="Clear Sans"/>
              </a:rPr>
              <a:t>Apoio financeiro</a:t>
            </a:r>
            <a:r>
              <a:rPr lang="en-US" sz="2800">
                <a:solidFill>
                  <a:srgbClr val="2D2D87"/>
                </a:solidFill>
                <a:latin typeface="Clear Sans"/>
              </a:rPr>
              <a:t>:</a:t>
            </a:r>
            <a:endParaRPr lang="pt-BR" sz="2800">
              <a:solidFill>
                <a:srgbClr val="2D2D87"/>
              </a:solidFill>
              <a:latin typeface="Clear San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527819-DFF2-ED22-469B-BDC93473C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151" y="10514722"/>
            <a:ext cx="1875530" cy="52322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4DAFE03-4333-0219-A7F7-C8655028B8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2167"/>
          <a:stretch/>
        </p:blipFill>
        <p:spPr>
          <a:xfrm>
            <a:off x="58218" y="10704115"/>
            <a:ext cx="24267564" cy="301188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16F6CD8-5AFD-CA63-26CF-BDC063ABBA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" y="11394049"/>
            <a:ext cx="24249825" cy="15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0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otencializEE">
      <a:dk1>
        <a:srgbClr val="2D2D87"/>
      </a:dk1>
      <a:lt1>
        <a:srgbClr val="94D4EE"/>
      </a:lt1>
      <a:dk2>
        <a:srgbClr val="65B32E"/>
      </a:dk2>
      <a:lt2>
        <a:srgbClr val="FFFFFF"/>
      </a:lt2>
      <a:accent1>
        <a:srgbClr val="94D4EE"/>
      </a:accent1>
      <a:accent2>
        <a:srgbClr val="F39325"/>
      </a:accent2>
      <a:accent3>
        <a:srgbClr val="2D2D87"/>
      </a:accent3>
      <a:accent4>
        <a:srgbClr val="94D4EE"/>
      </a:accent4>
      <a:accent5>
        <a:srgbClr val="65B32E"/>
      </a:accent5>
      <a:accent6>
        <a:srgbClr val="F39325"/>
      </a:accent6>
      <a:hlink>
        <a:srgbClr val="FFFFFF"/>
      </a:hlink>
      <a:folHlink>
        <a:srgbClr val="000000"/>
      </a:folHlink>
    </a:clrScheme>
    <a:fontScheme name="PotencializEE">
      <a:majorFont>
        <a:latin typeface="Clear Sans"/>
        <a:ea typeface=""/>
        <a:cs typeface=""/>
      </a:majorFont>
      <a:minorFont>
        <a:latin typeface="Clear Sans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2802d3-d969-4239-88bc-4e03936ef312" xsi:nil="true"/>
    <lcf76f155ced4ddcb4097134ff3c332f xmlns="5122abe2-d1e6-4740-9427-7259aa0ddd02">
      <Terms xmlns="http://schemas.microsoft.com/office/infopath/2007/PartnerControls"/>
    </lcf76f155ced4ddcb4097134ff3c332f>
    <SharedWithUsers xmlns="902802d3-d969-4239-88bc-4e03936ef312">
      <UserInfo>
        <DisplayName>Lubi, Luiz GIZ BR</DisplayName>
        <AccountId>21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4A2BE7320746469627AA230FACC3ED" ma:contentTypeVersion="16" ma:contentTypeDescription="Ein neues Dokument erstellen." ma:contentTypeScope="" ma:versionID="6fece9385e2621ac0aebbfb2a2c6bcc1">
  <xsd:schema xmlns:xsd="http://www.w3.org/2001/XMLSchema" xmlns:xs="http://www.w3.org/2001/XMLSchema" xmlns:p="http://schemas.microsoft.com/office/2006/metadata/properties" xmlns:ns2="5122abe2-d1e6-4740-9427-7259aa0ddd02" xmlns:ns3="902802d3-d969-4239-88bc-4e03936ef312" targetNamespace="http://schemas.microsoft.com/office/2006/metadata/properties" ma:root="true" ma:fieldsID="370e8742ba0d688b321b980119200899" ns2:_="" ns3:_="">
    <xsd:import namespace="5122abe2-d1e6-4740-9427-7259aa0ddd02"/>
    <xsd:import namespace="902802d3-d969-4239-88bc-4e03936ef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22abe2-d1e6-4740-9427-7259aa0ddd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2802d3-d969-4239-88bc-4e03936ef3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989a2e-458c-4f3b-afb4-814c2bf631cd}" ma:internalName="TaxCatchAll" ma:showField="CatchAllData" ma:web="902802d3-d969-4239-88bc-4e03936ef31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9338D8-734C-4119-AB0E-715C931A53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46EBCA-F015-4B48-AE05-C2016770D0EA}">
  <ds:schemaRefs>
    <ds:schemaRef ds:uri="5122abe2-d1e6-4740-9427-7259aa0ddd02"/>
    <ds:schemaRef ds:uri="902802d3-d969-4239-88bc-4e03936ef31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DD6FD9-F5BE-40D9-A2EF-5FD8B02AB44F}">
  <ds:schemaRefs>
    <ds:schemaRef ds:uri="5122abe2-d1e6-4740-9427-7259aa0ddd02"/>
    <ds:schemaRef ds:uri="902802d3-d969-4239-88bc-4e03936ef3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235</Words>
  <Application>Microsoft Office PowerPoint</Application>
  <PresentationFormat>Personalizar</PresentationFormat>
  <Paragraphs>57</Paragraphs>
  <Slides>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Clear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Meuren</dc:creator>
  <cp:lastModifiedBy>Schiewe, Marco GIZ BR</cp:lastModifiedBy>
  <cp:revision>9</cp:revision>
  <dcterms:created xsi:type="dcterms:W3CDTF">2021-04-15T13:43:04Z</dcterms:created>
  <dcterms:modified xsi:type="dcterms:W3CDTF">2023-11-20T20:10:36Z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0x010100804A2BE7320746469627AA230FACC3ED</vt:lpwstr>
  </property>
  <property fmtid="{D5CDD505-2E9C-101B-9397-08002B2CF9AE}" pid="3" name="MediaServiceImageTags">
    <vt:lpwstr/>
  </property>
</Properties>
</file>